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1" r:id="rId6"/>
    <p:sldId id="260" r:id="rId7"/>
    <p:sldId id="264" r:id="rId8"/>
    <p:sldId id="289" r:id="rId9"/>
    <p:sldId id="290" r:id="rId10"/>
    <p:sldId id="291" r:id="rId11"/>
    <p:sldId id="292" r:id="rId12"/>
    <p:sldId id="29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16" r:id="rId22"/>
    <p:sldId id="305" r:id="rId23"/>
    <p:sldId id="306" r:id="rId24"/>
    <p:sldId id="317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276" r:id="rId34"/>
    <p:sldId id="315" r:id="rId35"/>
  </p:sldIdLst>
  <p:sldSz cx="9144000" cy="5143500" type="screen16x9"/>
  <p:notesSz cx="6858000" cy="9144000"/>
  <p:embeddedFontLst>
    <p:embeddedFont>
      <p:font typeface="Assistant" pitchFamily="2" charset="-79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Manrope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DC1851-ECB8-4743-A25C-10B1C3B14DD2}">
  <a:tblStyle styleId="{C5DC1851-ECB8-4743-A25C-10B1C3B14D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5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733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405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308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453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57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80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27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664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265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daf14e57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daf14e57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7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daf14e57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daf14e57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82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43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06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931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06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042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daf14e57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daf14e57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671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231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606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21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db5bf7c37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db5bf7c37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679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190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441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3db5bf7c37_1_17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3db5bf7c37_1_17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2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daf14e57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daf14e57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daf14e57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daf14e57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db5bf7c37_1_17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db5bf7c37_1_17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35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daf14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daf14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76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016250"/>
            <a:ext cx="4263000" cy="24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2800" y="3797875"/>
            <a:ext cx="3521700" cy="2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6450" y="-816750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41300" y="32520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717925" y="440342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-921525" y="-984975"/>
            <a:ext cx="2140800" cy="21408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7870425" y="4003425"/>
            <a:ext cx="1601100" cy="1601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1549350" y="4498350"/>
            <a:ext cx="1531500" cy="1531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6656650" y="-540375"/>
            <a:ext cx="1115700" cy="11157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460475" y="-880025"/>
            <a:ext cx="2415900" cy="24159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-607200" y="2174050"/>
            <a:ext cx="1601100" cy="1601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6589975" y="4498350"/>
            <a:ext cx="1115700" cy="11157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291725" y="4063975"/>
            <a:ext cx="39936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2857275" y="4459525"/>
            <a:ext cx="1341600" cy="13416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992100" y="-466550"/>
            <a:ext cx="1676100" cy="1676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100" y="1127649"/>
            <a:ext cx="77178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738200" y="319165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088925" y="-913625"/>
            <a:ext cx="1893300" cy="18933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441425" y="2692751"/>
            <a:ext cx="26802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441425" y="3192595"/>
            <a:ext cx="26802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5022375" y="2692751"/>
            <a:ext cx="26802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022375" y="3192595"/>
            <a:ext cx="26802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557450" y="3672700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766125" y="337740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3833575" y="-108562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4743300" y="2188038"/>
            <a:ext cx="36876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743300" y="1493863"/>
            <a:ext cx="3687600" cy="6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7208775" y="3839550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636625" y="-905100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770475" y="175370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05938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93838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2662713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2750613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5"/>
          </p:nvPr>
        </p:nvSpPr>
        <p:spPr>
          <a:xfrm>
            <a:off x="4619488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4707388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7"/>
          </p:nvPr>
        </p:nvSpPr>
        <p:spPr>
          <a:xfrm>
            <a:off x="6576262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6664162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9" hasCustomPrompt="1"/>
          </p:nvPr>
        </p:nvSpPr>
        <p:spPr>
          <a:xfrm>
            <a:off x="1056038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3" hasCustomPrompt="1"/>
          </p:nvPr>
        </p:nvSpPr>
        <p:spPr>
          <a:xfrm>
            <a:off x="3012813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4" hasCustomPrompt="1"/>
          </p:nvPr>
        </p:nvSpPr>
        <p:spPr>
          <a:xfrm>
            <a:off x="4969588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26362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/>
          <p:nvPr/>
        </p:nvSpPr>
        <p:spPr>
          <a:xfrm>
            <a:off x="4897000" y="-861775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5008203" y="1358991"/>
            <a:ext cx="29214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2"/>
          </p:nvPr>
        </p:nvSpPr>
        <p:spPr>
          <a:xfrm>
            <a:off x="5008203" y="1700691"/>
            <a:ext cx="2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3"/>
          </p:nvPr>
        </p:nvSpPr>
        <p:spPr>
          <a:xfrm>
            <a:off x="5008203" y="2493389"/>
            <a:ext cx="29214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4"/>
          </p:nvPr>
        </p:nvSpPr>
        <p:spPr>
          <a:xfrm>
            <a:off x="5008203" y="2835089"/>
            <a:ext cx="2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5"/>
          </p:nvPr>
        </p:nvSpPr>
        <p:spPr>
          <a:xfrm>
            <a:off x="5008203" y="3627788"/>
            <a:ext cx="29214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6"/>
          </p:nvPr>
        </p:nvSpPr>
        <p:spPr>
          <a:xfrm>
            <a:off x="5008203" y="3969488"/>
            <a:ext cx="2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2595600" y="4645275"/>
            <a:ext cx="1528500" cy="15285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7220825" y="-1183125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713125" y="1441338"/>
            <a:ext cx="32793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713100" y="2229762"/>
            <a:ext cx="32793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520150" y="-554697"/>
            <a:ext cx="1656900" cy="16569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3060700" y="4029525"/>
            <a:ext cx="1872600" cy="18726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4" r:id="rId8"/>
    <p:sldLayoutId id="2147483670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953008" y="3750662"/>
            <a:ext cx="6612123" cy="608473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34"/>
          <p:cNvCxnSpPr/>
          <p:nvPr/>
        </p:nvCxnSpPr>
        <p:spPr>
          <a:xfrm>
            <a:off x="2222924" y="3198443"/>
            <a:ext cx="4061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4"/>
          <p:cNvSpPr txBox="1">
            <a:spLocks noGrp="1"/>
          </p:cNvSpPr>
          <p:nvPr>
            <p:ph type="ctrTitle"/>
          </p:nvPr>
        </p:nvSpPr>
        <p:spPr>
          <a:xfrm>
            <a:off x="890874" y="154211"/>
            <a:ext cx="8076707" cy="806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3000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  <a:b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THÀNH PHỐ HỒ CHÍ MINH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ĐIỆN TỬ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1681790" y="3743143"/>
            <a:ext cx="5506117" cy="576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ea typeface="Malgun Gothic" panose="020B0503020000020004" pitchFamily="50" charset="-127"/>
                <a:cs typeface="Times New Roman" panose="02020603050405020304" pitchFamily="18" charset="0"/>
              </a:rPr>
              <a:t>ĐIỀU KHIỂN ROBOT DI CHUYỂN </a:t>
            </a: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ea typeface="Malgun Gothic" panose="020B0503020000020004" pitchFamily="50" charset="-127"/>
                <a:cs typeface="Times New Roman" panose="02020603050405020304" pitchFamily="18" charset="0"/>
              </a:rPr>
              <a:t>BÁM THEO MỤC TIÊU</a:t>
            </a:r>
            <a:endParaRPr lang="vi-VN" altLang="ko-KR" sz="1600" b="1" dirty="0">
              <a:solidFill>
                <a:schemeClr val="bg1"/>
              </a:solidFill>
              <a:latin typeface="Times New Roman" panose="02020603050405020304" pitchFamily="18" charset="0"/>
              <a:ea typeface="Malgun Gothic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23" name="Google Shape;223;p34"/>
          <p:cNvGrpSpPr/>
          <p:nvPr/>
        </p:nvGrpSpPr>
        <p:grpSpPr>
          <a:xfrm flipH="1">
            <a:off x="6658242" y="3045085"/>
            <a:ext cx="4418626" cy="3378118"/>
            <a:chOff x="4664893" y="2130206"/>
            <a:chExt cx="3710325" cy="2836609"/>
          </a:xfrm>
        </p:grpSpPr>
        <p:sp>
          <p:nvSpPr>
            <p:cNvPr id="224" name="Google Shape;224;p34"/>
            <p:cNvSpPr/>
            <p:nvPr/>
          </p:nvSpPr>
          <p:spPr>
            <a:xfrm rot="-1013820" flipH="1">
              <a:off x="7267339" y="2495572"/>
              <a:ext cx="118829" cy="137513"/>
            </a:xfrm>
            <a:custGeom>
              <a:avLst/>
              <a:gdLst/>
              <a:ahLst/>
              <a:cxnLst/>
              <a:rect l="l" t="t" r="r" b="b"/>
              <a:pathLst>
                <a:path w="636" h="736" extrusionOk="0">
                  <a:moveTo>
                    <a:pt x="290" y="1"/>
                  </a:moveTo>
                  <a:lnTo>
                    <a:pt x="1" y="591"/>
                  </a:lnTo>
                  <a:lnTo>
                    <a:pt x="235" y="736"/>
                  </a:lnTo>
                  <a:lnTo>
                    <a:pt x="636" y="134"/>
                  </a:lnTo>
                  <a:cubicBezTo>
                    <a:pt x="636" y="134"/>
                    <a:pt x="580" y="1"/>
                    <a:pt x="2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 rot="-1013820" flipH="1">
              <a:off x="7078965" y="2668303"/>
              <a:ext cx="116587" cy="127050"/>
            </a:xfrm>
            <a:custGeom>
              <a:avLst/>
              <a:gdLst/>
              <a:ahLst/>
              <a:cxnLst/>
              <a:rect l="l" t="t" r="r" b="b"/>
              <a:pathLst>
                <a:path w="624" h="680" extrusionOk="0">
                  <a:moveTo>
                    <a:pt x="334" y="0"/>
                  </a:moveTo>
                  <a:lnTo>
                    <a:pt x="0" y="546"/>
                  </a:lnTo>
                  <a:lnTo>
                    <a:pt x="156" y="680"/>
                  </a:lnTo>
                  <a:lnTo>
                    <a:pt x="624" y="145"/>
                  </a:lnTo>
                  <a:cubicBezTo>
                    <a:pt x="535" y="22"/>
                    <a:pt x="334" y="0"/>
                    <a:pt x="3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4"/>
            <p:cNvSpPr/>
            <p:nvPr/>
          </p:nvSpPr>
          <p:spPr>
            <a:xfrm rot="-1013820" flipH="1">
              <a:off x="6804389" y="2851239"/>
              <a:ext cx="129105" cy="200104"/>
            </a:xfrm>
            <a:custGeom>
              <a:avLst/>
              <a:gdLst/>
              <a:ahLst/>
              <a:cxnLst/>
              <a:rect l="l" t="t" r="r" b="b"/>
              <a:pathLst>
                <a:path w="691" h="1071" extrusionOk="0">
                  <a:moveTo>
                    <a:pt x="403" y="0"/>
                  </a:moveTo>
                  <a:cubicBezTo>
                    <a:pt x="388" y="0"/>
                    <a:pt x="379" y="2"/>
                    <a:pt x="379" y="2"/>
                  </a:cubicBezTo>
                  <a:lnTo>
                    <a:pt x="0" y="960"/>
                  </a:lnTo>
                  <a:lnTo>
                    <a:pt x="312" y="1071"/>
                  </a:lnTo>
                  <a:lnTo>
                    <a:pt x="691" y="135"/>
                  </a:lnTo>
                  <a:cubicBezTo>
                    <a:pt x="587" y="14"/>
                    <a:pt x="456" y="0"/>
                    <a:pt x="4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4"/>
            <p:cNvSpPr/>
            <p:nvPr/>
          </p:nvSpPr>
          <p:spPr>
            <a:xfrm rot="-1013820" flipH="1">
              <a:off x="6101783" y="2940292"/>
              <a:ext cx="836850" cy="403945"/>
            </a:xfrm>
            <a:custGeom>
              <a:avLst/>
              <a:gdLst/>
              <a:ahLst/>
              <a:cxnLst/>
              <a:rect l="l" t="t" r="r" b="b"/>
              <a:pathLst>
                <a:path w="4479" h="2162" extrusionOk="0">
                  <a:moveTo>
                    <a:pt x="2563" y="446"/>
                  </a:moveTo>
                  <a:cubicBezTo>
                    <a:pt x="2563" y="446"/>
                    <a:pt x="769" y="0"/>
                    <a:pt x="435" y="178"/>
                  </a:cubicBezTo>
                  <a:cubicBezTo>
                    <a:pt x="435" y="178"/>
                    <a:pt x="1" y="1136"/>
                    <a:pt x="23" y="1147"/>
                  </a:cubicBezTo>
                  <a:cubicBezTo>
                    <a:pt x="45" y="1159"/>
                    <a:pt x="1326" y="2161"/>
                    <a:pt x="2897" y="1381"/>
                  </a:cubicBezTo>
                  <a:cubicBezTo>
                    <a:pt x="4478" y="591"/>
                    <a:pt x="2663" y="468"/>
                    <a:pt x="2563" y="44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4"/>
            <p:cNvSpPr/>
            <p:nvPr/>
          </p:nvSpPr>
          <p:spPr>
            <a:xfrm rot="-1013820" flipH="1">
              <a:off x="6825790" y="2722235"/>
              <a:ext cx="374985" cy="277082"/>
            </a:xfrm>
            <a:custGeom>
              <a:avLst/>
              <a:gdLst/>
              <a:ahLst/>
              <a:cxnLst/>
              <a:rect l="l" t="t" r="r" b="b"/>
              <a:pathLst>
                <a:path w="2007" h="1483" extrusionOk="0">
                  <a:moveTo>
                    <a:pt x="391" y="1"/>
                  </a:moveTo>
                  <a:cubicBezTo>
                    <a:pt x="391" y="1"/>
                    <a:pt x="1694" y="224"/>
                    <a:pt x="2006" y="447"/>
                  </a:cubicBezTo>
                  <a:cubicBezTo>
                    <a:pt x="2006" y="447"/>
                    <a:pt x="1638" y="1338"/>
                    <a:pt x="1538" y="1405"/>
                  </a:cubicBezTo>
                  <a:cubicBezTo>
                    <a:pt x="1438" y="1482"/>
                    <a:pt x="23" y="859"/>
                    <a:pt x="1" y="636"/>
                  </a:cubicBezTo>
                  <a:cubicBezTo>
                    <a:pt x="1" y="502"/>
                    <a:pt x="391" y="1"/>
                    <a:pt x="3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4"/>
            <p:cNvSpPr/>
            <p:nvPr/>
          </p:nvSpPr>
          <p:spPr>
            <a:xfrm rot="-1013820" flipH="1">
              <a:off x="7102930" y="2542199"/>
              <a:ext cx="264377" cy="200104"/>
            </a:xfrm>
            <a:custGeom>
              <a:avLst/>
              <a:gdLst/>
              <a:ahLst/>
              <a:cxnLst/>
              <a:rect l="l" t="t" r="r" b="b"/>
              <a:pathLst>
                <a:path w="1415" h="1071" extrusionOk="0">
                  <a:moveTo>
                    <a:pt x="1415" y="491"/>
                  </a:moveTo>
                  <a:cubicBezTo>
                    <a:pt x="1415" y="491"/>
                    <a:pt x="1014" y="112"/>
                    <a:pt x="390" y="1"/>
                  </a:cubicBezTo>
                  <a:cubicBezTo>
                    <a:pt x="390" y="1"/>
                    <a:pt x="56" y="402"/>
                    <a:pt x="0" y="625"/>
                  </a:cubicBezTo>
                  <a:cubicBezTo>
                    <a:pt x="0" y="625"/>
                    <a:pt x="535" y="1003"/>
                    <a:pt x="1058" y="1070"/>
                  </a:cubicBezTo>
                  <a:cubicBezTo>
                    <a:pt x="1058" y="1070"/>
                    <a:pt x="1304" y="825"/>
                    <a:pt x="1415" y="4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4"/>
            <p:cNvSpPr/>
            <p:nvPr/>
          </p:nvSpPr>
          <p:spPr>
            <a:xfrm rot="-1013820" flipH="1">
              <a:off x="7279826" y="2264520"/>
              <a:ext cx="449720" cy="289413"/>
            </a:xfrm>
            <a:custGeom>
              <a:avLst/>
              <a:gdLst/>
              <a:ahLst/>
              <a:cxnLst/>
              <a:rect l="l" t="t" r="r" b="b"/>
              <a:pathLst>
                <a:path w="2407" h="1549" extrusionOk="0">
                  <a:moveTo>
                    <a:pt x="2395" y="936"/>
                  </a:moveTo>
                  <a:cubicBezTo>
                    <a:pt x="2395" y="936"/>
                    <a:pt x="1315" y="145"/>
                    <a:pt x="658" y="78"/>
                  </a:cubicBezTo>
                  <a:cubicBezTo>
                    <a:pt x="0" y="0"/>
                    <a:pt x="268" y="691"/>
                    <a:pt x="1148" y="1081"/>
                  </a:cubicBezTo>
                  <a:cubicBezTo>
                    <a:pt x="2016" y="1471"/>
                    <a:pt x="1894" y="1482"/>
                    <a:pt x="2094" y="1549"/>
                  </a:cubicBezTo>
                  <a:cubicBezTo>
                    <a:pt x="2094" y="1549"/>
                    <a:pt x="2406" y="1103"/>
                    <a:pt x="2395" y="9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4"/>
            <p:cNvSpPr/>
            <p:nvPr/>
          </p:nvSpPr>
          <p:spPr>
            <a:xfrm rot="-1013820" flipH="1">
              <a:off x="7510819" y="2421583"/>
              <a:ext cx="141810" cy="195807"/>
            </a:xfrm>
            <a:custGeom>
              <a:avLst/>
              <a:gdLst/>
              <a:ahLst/>
              <a:cxnLst/>
              <a:rect l="l" t="t" r="r" b="b"/>
              <a:pathLst>
                <a:path w="759" h="1048" extrusionOk="0">
                  <a:moveTo>
                    <a:pt x="524" y="1"/>
                  </a:moveTo>
                  <a:lnTo>
                    <a:pt x="1" y="847"/>
                  </a:lnTo>
                  <a:lnTo>
                    <a:pt x="212" y="1048"/>
                  </a:lnTo>
                  <a:lnTo>
                    <a:pt x="758" y="157"/>
                  </a:lnTo>
                  <a:cubicBezTo>
                    <a:pt x="714" y="23"/>
                    <a:pt x="524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4"/>
            <p:cNvSpPr/>
            <p:nvPr/>
          </p:nvSpPr>
          <p:spPr>
            <a:xfrm rot="-1013820" flipH="1">
              <a:off x="7257964" y="2679980"/>
              <a:ext cx="168715" cy="229251"/>
            </a:xfrm>
            <a:custGeom>
              <a:avLst/>
              <a:gdLst/>
              <a:ahLst/>
              <a:cxnLst/>
              <a:rect l="l" t="t" r="r" b="b"/>
              <a:pathLst>
                <a:path w="903" h="1227" extrusionOk="0">
                  <a:moveTo>
                    <a:pt x="652" y="1"/>
                  </a:moveTo>
                  <a:cubicBezTo>
                    <a:pt x="649" y="1"/>
                    <a:pt x="647" y="1"/>
                    <a:pt x="647" y="1"/>
                  </a:cubicBezTo>
                  <a:lnTo>
                    <a:pt x="1" y="1003"/>
                  </a:lnTo>
                  <a:lnTo>
                    <a:pt x="201" y="1226"/>
                  </a:lnTo>
                  <a:lnTo>
                    <a:pt x="903" y="168"/>
                  </a:lnTo>
                  <a:cubicBezTo>
                    <a:pt x="814" y="9"/>
                    <a:pt x="681" y="1"/>
                    <a:pt x="6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 rot="-1013820" flipH="1">
              <a:off x="7006222" y="2876810"/>
              <a:ext cx="185531" cy="181233"/>
            </a:xfrm>
            <a:custGeom>
              <a:avLst/>
              <a:gdLst/>
              <a:ahLst/>
              <a:cxnLst/>
              <a:rect l="l" t="t" r="r" b="b"/>
              <a:pathLst>
                <a:path w="993" h="970" extrusionOk="0">
                  <a:moveTo>
                    <a:pt x="770" y="1"/>
                  </a:moveTo>
                  <a:lnTo>
                    <a:pt x="1" y="870"/>
                  </a:lnTo>
                  <a:lnTo>
                    <a:pt x="257" y="970"/>
                  </a:lnTo>
                  <a:lnTo>
                    <a:pt x="992" y="157"/>
                  </a:lnTo>
                  <a:cubicBezTo>
                    <a:pt x="981" y="45"/>
                    <a:pt x="770" y="1"/>
                    <a:pt x="77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4"/>
            <p:cNvSpPr/>
            <p:nvPr/>
          </p:nvSpPr>
          <p:spPr>
            <a:xfrm rot="-1013820" flipH="1">
              <a:off x="6685392" y="2949641"/>
              <a:ext cx="491385" cy="283247"/>
            </a:xfrm>
            <a:custGeom>
              <a:avLst/>
              <a:gdLst/>
              <a:ahLst/>
              <a:cxnLst/>
              <a:rect l="l" t="t" r="r" b="b"/>
              <a:pathLst>
                <a:path w="2630" h="1516" extrusionOk="0">
                  <a:moveTo>
                    <a:pt x="2529" y="903"/>
                  </a:moveTo>
                  <a:cubicBezTo>
                    <a:pt x="2529" y="903"/>
                    <a:pt x="903" y="12"/>
                    <a:pt x="725" y="1"/>
                  </a:cubicBezTo>
                  <a:cubicBezTo>
                    <a:pt x="725" y="1"/>
                    <a:pt x="246" y="491"/>
                    <a:pt x="1" y="847"/>
                  </a:cubicBezTo>
                  <a:cubicBezTo>
                    <a:pt x="1" y="847"/>
                    <a:pt x="2006" y="1516"/>
                    <a:pt x="2050" y="1482"/>
                  </a:cubicBezTo>
                  <a:cubicBezTo>
                    <a:pt x="2095" y="1449"/>
                    <a:pt x="2630" y="1037"/>
                    <a:pt x="2529" y="90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 rot="-1013820" flipH="1">
              <a:off x="7016700" y="2738022"/>
              <a:ext cx="389372" cy="268674"/>
            </a:xfrm>
            <a:custGeom>
              <a:avLst/>
              <a:gdLst/>
              <a:ahLst/>
              <a:cxnLst/>
              <a:rect l="l" t="t" r="r" b="b"/>
              <a:pathLst>
                <a:path w="2084" h="1438" extrusionOk="0">
                  <a:moveTo>
                    <a:pt x="2083" y="558"/>
                  </a:moveTo>
                  <a:cubicBezTo>
                    <a:pt x="2083" y="558"/>
                    <a:pt x="1548" y="201"/>
                    <a:pt x="657" y="1"/>
                  </a:cubicBezTo>
                  <a:cubicBezTo>
                    <a:pt x="657" y="1"/>
                    <a:pt x="189" y="691"/>
                    <a:pt x="0" y="1037"/>
                  </a:cubicBezTo>
                  <a:cubicBezTo>
                    <a:pt x="0" y="1037"/>
                    <a:pt x="668" y="1382"/>
                    <a:pt x="1314" y="1438"/>
                  </a:cubicBezTo>
                  <a:cubicBezTo>
                    <a:pt x="1314" y="1438"/>
                    <a:pt x="1972" y="803"/>
                    <a:pt x="2083" y="5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4"/>
            <p:cNvSpPr/>
            <p:nvPr/>
          </p:nvSpPr>
          <p:spPr>
            <a:xfrm rot="-1013820" flipH="1">
              <a:off x="7506272" y="2180935"/>
              <a:ext cx="512124" cy="347893"/>
            </a:xfrm>
            <a:custGeom>
              <a:avLst/>
              <a:gdLst/>
              <a:ahLst/>
              <a:cxnLst/>
              <a:rect l="l" t="t" r="r" b="b"/>
              <a:pathLst>
                <a:path w="2741" h="1862" extrusionOk="0">
                  <a:moveTo>
                    <a:pt x="2741" y="981"/>
                  </a:moveTo>
                  <a:cubicBezTo>
                    <a:pt x="2741" y="981"/>
                    <a:pt x="1048" y="168"/>
                    <a:pt x="691" y="90"/>
                  </a:cubicBezTo>
                  <a:cubicBezTo>
                    <a:pt x="335" y="1"/>
                    <a:pt x="1" y="391"/>
                    <a:pt x="424" y="847"/>
                  </a:cubicBezTo>
                  <a:cubicBezTo>
                    <a:pt x="858" y="1304"/>
                    <a:pt x="2217" y="1861"/>
                    <a:pt x="2217" y="1861"/>
                  </a:cubicBezTo>
                  <a:cubicBezTo>
                    <a:pt x="2217" y="1861"/>
                    <a:pt x="2674" y="1215"/>
                    <a:pt x="2741" y="98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 rot="-1013820" flipH="1">
              <a:off x="7261286" y="2484207"/>
              <a:ext cx="395724" cy="351817"/>
            </a:xfrm>
            <a:custGeom>
              <a:avLst/>
              <a:gdLst/>
              <a:ahLst/>
              <a:cxnLst/>
              <a:rect l="l" t="t" r="r" b="b"/>
              <a:pathLst>
                <a:path w="2118" h="1883" extrusionOk="0">
                  <a:moveTo>
                    <a:pt x="2117" y="847"/>
                  </a:moveTo>
                  <a:cubicBezTo>
                    <a:pt x="2117" y="847"/>
                    <a:pt x="1315" y="156"/>
                    <a:pt x="569" y="0"/>
                  </a:cubicBezTo>
                  <a:cubicBezTo>
                    <a:pt x="569" y="0"/>
                    <a:pt x="246" y="357"/>
                    <a:pt x="1" y="891"/>
                  </a:cubicBezTo>
                  <a:cubicBezTo>
                    <a:pt x="1" y="891"/>
                    <a:pt x="580" y="1370"/>
                    <a:pt x="1460" y="1883"/>
                  </a:cubicBezTo>
                  <a:cubicBezTo>
                    <a:pt x="1460" y="1883"/>
                    <a:pt x="1973" y="1304"/>
                    <a:pt x="2117" y="84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 rot="-1013820" flipH="1">
              <a:off x="6839467" y="3142832"/>
              <a:ext cx="351817" cy="244198"/>
            </a:xfrm>
            <a:custGeom>
              <a:avLst/>
              <a:gdLst/>
              <a:ahLst/>
              <a:cxnLst/>
              <a:rect l="l" t="t" r="r" b="b"/>
              <a:pathLst>
                <a:path w="1883" h="1307" extrusionOk="0">
                  <a:moveTo>
                    <a:pt x="680" y="1"/>
                  </a:moveTo>
                  <a:lnTo>
                    <a:pt x="0" y="992"/>
                  </a:lnTo>
                  <a:cubicBezTo>
                    <a:pt x="0" y="992"/>
                    <a:pt x="234" y="1306"/>
                    <a:pt x="853" y="1306"/>
                  </a:cubicBezTo>
                  <a:cubicBezTo>
                    <a:pt x="924" y="1306"/>
                    <a:pt x="1000" y="1302"/>
                    <a:pt x="1081" y="1293"/>
                  </a:cubicBezTo>
                  <a:cubicBezTo>
                    <a:pt x="1883" y="1204"/>
                    <a:pt x="1326" y="213"/>
                    <a:pt x="1326" y="213"/>
                  </a:cubicBezTo>
                  <a:lnTo>
                    <a:pt x="68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 rot="-1013820" flipH="1">
              <a:off x="7713431" y="2468133"/>
              <a:ext cx="162550" cy="201972"/>
            </a:xfrm>
            <a:custGeom>
              <a:avLst/>
              <a:gdLst/>
              <a:ahLst/>
              <a:cxnLst/>
              <a:rect l="l" t="t" r="r" b="b"/>
              <a:pathLst>
                <a:path w="870" h="1081" extrusionOk="0">
                  <a:moveTo>
                    <a:pt x="557" y="0"/>
                  </a:moveTo>
                  <a:lnTo>
                    <a:pt x="0" y="880"/>
                  </a:lnTo>
                  <a:cubicBezTo>
                    <a:pt x="56" y="1058"/>
                    <a:pt x="246" y="1080"/>
                    <a:pt x="246" y="1080"/>
                  </a:cubicBezTo>
                  <a:lnTo>
                    <a:pt x="869" y="156"/>
                  </a:lnTo>
                  <a:cubicBezTo>
                    <a:pt x="736" y="11"/>
                    <a:pt x="557" y="0"/>
                    <a:pt x="5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 rot="-1013820" flipH="1">
              <a:off x="7400160" y="2821586"/>
              <a:ext cx="162363" cy="181233"/>
            </a:xfrm>
            <a:custGeom>
              <a:avLst/>
              <a:gdLst/>
              <a:ahLst/>
              <a:cxnLst/>
              <a:rect l="l" t="t" r="r" b="b"/>
              <a:pathLst>
                <a:path w="869" h="970" extrusionOk="0">
                  <a:moveTo>
                    <a:pt x="602" y="1"/>
                  </a:moveTo>
                  <a:lnTo>
                    <a:pt x="0" y="725"/>
                  </a:lnTo>
                  <a:cubicBezTo>
                    <a:pt x="0" y="881"/>
                    <a:pt x="256" y="970"/>
                    <a:pt x="256" y="970"/>
                  </a:cubicBezTo>
                  <a:lnTo>
                    <a:pt x="869" y="190"/>
                  </a:lnTo>
                  <a:cubicBezTo>
                    <a:pt x="824" y="23"/>
                    <a:pt x="602" y="1"/>
                    <a:pt x="60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 rot="-1013820" flipH="1">
              <a:off x="7015657" y="2909589"/>
              <a:ext cx="551734" cy="366390"/>
            </a:xfrm>
            <a:custGeom>
              <a:avLst/>
              <a:gdLst/>
              <a:ahLst/>
              <a:cxnLst/>
              <a:rect l="l" t="t" r="r" b="b"/>
              <a:pathLst>
                <a:path w="2953" h="1961" extrusionOk="0">
                  <a:moveTo>
                    <a:pt x="2953" y="780"/>
                  </a:moveTo>
                  <a:cubicBezTo>
                    <a:pt x="2953" y="780"/>
                    <a:pt x="1081" y="134"/>
                    <a:pt x="636" y="0"/>
                  </a:cubicBezTo>
                  <a:cubicBezTo>
                    <a:pt x="636" y="0"/>
                    <a:pt x="146" y="557"/>
                    <a:pt x="1" y="813"/>
                  </a:cubicBezTo>
                  <a:cubicBezTo>
                    <a:pt x="1" y="813"/>
                    <a:pt x="1616" y="1961"/>
                    <a:pt x="2206" y="1927"/>
                  </a:cubicBezTo>
                  <a:cubicBezTo>
                    <a:pt x="2797" y="1905"/>
                    <a:pt x="2897" y="1203"/>
                    <a:pt x="2953" y="7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 rot="-1013820" flipH="1">
              <a:off x="7070517" y="2984584"/>
              <a:ext cx="508014" cy="283247"/>
            </a:xfrm>
            <a:custGeom>
              <a:avLst/>
              <a:gdLst/>
              <a:ahLst/>
              <a:cxnLst/>
              <a:rect l="l" t="t" r="r" b="b"/>
              <a:pathLst>
                <a:path w="2719" h="1516" extrusionOk="0">
                  <a:moveTo>
                    <a:pt x="1861" y="1059"/>
                  </a:moveTo>
                  <a:cubicBezTo>
                    <a:pt x="1527" y="903"/>
                    <a:pt x="1137" y="792"/>
                    <a:pt x="836" y="558"/>
                  </a:cubicBezTo>
                  <a:cubicBezTo>
                    <a:pt x="625" y="391"/>
                    <a:pt x="435" y="201"/>
                    <a:pt x="257" y="1"/>
                  </a:cubicBezTo>
                  <a:cubicBezTo>
                    <a:pt x="157" y="134"/>
                    <a:pt x="45" y="268"/>
                    <a:pt x="1" y="368"/>
                  </a:cubicBezTo>
                  <a:cubicBezTo>
                    <a:pt x="1" y="368"/>
                    <a:pt x="1616" y="1516"/>
                    <a:pt x="2206" y="1482"/>
                  </a:cubicBezTo>
                  <a:cubicBezTo>
                    <a:pt x="2451" y="1471"/>
                    <a:pt x="2607" y="1349"/>
                    <a:pt x="2719" y="1170"/>
                  </a:cubicBezTo>
                  <a:cubicBezTo>
                    <a:pt x="2451" y="1237"/>
                    <a:pt x="2140" y="1193"/>
                    <a:pt x="1861" y="105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 rot="-1013820" flipH="1">
              <a:off x="7405027" y="2549700"/>
              <a:ext cx="466349" cy="368632"/>
            </a:xfrm>
            <a:custGeom>
              <a:avLst/>
              <a:gdLst/>
              <a:ahLst/>
              <a:cxnLst/>
              <a:rect l="l" t="t" r="r" b="b"/>
              <a:pathLst>
                <a:path w="2496" h="1973" extrusionOk="0">
                  <a:moveTo>
                    <a:pt x="2496" y="1171"/>
                  </a:moveTo>
                  <a:cubicBezTo>
                    <a:pt x="2496" y="1171"/>
                    <a:pt x="1716" y="491"/>
                    <a:pt x="624" y="1"/>
                  </a:cubicBezTo>
                  <a:cubicBezTo>
                    <a:pt x="624" y="1"/>
                    <a:pt x="201" y="435"/>
                    <a:pt x="1" y="925"/>
                  </a:cubicBezTo>
                  <a:cubicBezTo>
                    <a:pt x="1" y="925"/>
                    <a:pt x="970" y="1739"/>
                    <a:pt x="1916" y="1973"/>
                  </a:cubicBezTo>
                  <a:cubicBezTo>
                    <a:pt x="1916" y="1973"/>
                    <a:pt x="2407" y="1449"/>
                    <a:pt x="2496" y="117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 rot="-1013820" flipH="1">
              <a:off x="7498401" y="2646252"/>
              <a:ext cx="387316" cy="258211"/>
            </a:xfrm>
            <a:custGeom>
              <a:avLst/>
              <a:gdLst/>
              <a:ahLst/>
              <a:cxnLst/>
              <a:rect l="l" t="t" r="r" b="b"/>
              <a:pathLst>
                <a:path w="2073" h="1382" extrusionOk="0">
                  <a:moveTo>
                    <a:pt x="179" y="0"/>
                  </a:moveTo>
                  <a:cubicBezTo>
                    <a:pt x="112" y="101"/>
                    <a:pt x="45" y="212"/>
                    <a:pt x="1" y="334"/>
                  </a:cubicBezTo>
                  <a:cubicBezTo>
                    <a:pt x="1" y="334"/>
                    <a:pt x="970" y="1148"/>
                    <a:pt x="1916" y="1382"/>
                  </a:cubicBezTo>
                  <a:cubicBezTo>
                    <a:pt x="1916" y="1382"/>
                    <a:pt x="1983" y="1315"/>
                    <a:pt x="2072" y="1214"/>
                  </a:cubicBezTo>
                  <a:cubicBezTo>
                    <a:pt x="1983" y="1203"/>
                    <a:pt x="958" y="936"/>
                    <a:pt x="179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 rot="-1013820" flipH="1">
              <a:off x="7723525" y="2262490"/>
              <a:ext cx="651693" cy="306228"/>
            </a:xfrm>
            <a:custGeom>
              <a:avLst/>
              <a:gdLst/>
              <a:ahLst/>
              <a:cxnLst/>
              <a:rect l="l" t="t" r="r" b="b"/>
              <a:pathLst>
                <a:path w="3488" h="1639" extrusionOk="0">
                  <a:moveTo>
                    <a:pt x="3487" y="680"/>
                  </a:moveTo>
                  <a:cubicBezTo>
                    <a:pt x="3487" y="680"/>
                    <a:pt x="2864" y="1"/>
                    <a:pt x="1438" y="23"/>
                  </a:cubicBezTo>
                  <a:cubicBezTo>
                    <a:pt x="1" y="34"/>
                    <a:pt x="101" y="680"/>
                    <a:pt x="736" y="981"/>
                  </a:cubicBezTo>
                  <a:cubicBezTo>
                    <a:pt x="1371" y="1282"/>
                    <a:pt x="2563" y="1594"/>
                    <a:pt x="2897" y="1638"/>
                  </a:cubicBezTo>
                  <a:cubicBezTo>
                    <a:pt x="2897" y="1638"/>
                    <a:pt x="3476" y="825"/>
                    <a:pt x="3487" y="6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 rot="-1013820" flipH="1">
              <a:off x="7799335" y="2323814"/>
              <a:ext cx="545382" cy="239527"/>
            </a:xfrm>
            <a:custGeom>
              <a:avLst/>
              <a:gdLst/>
              <a:ahLst/>
              <a:cxnLst/>
              <a:rect l="l" t="t" r="r" b="b"/>
              <a:pathLst>
                <a:path w="2919" h="1282" extrusionOk="0">
                  <a:moveTo>
                    <a:pt x="1137" y="590"/>
                  </a:moveTo>
                  <a:cubicBezTo>
                    <a:pt x="769" y="435"/>
                    <a:pt x="402" y="267"/>
                    <a:pt x="123" y="0"/>
                  </a:cubicBezTo>
                  <a:cubicBezTo>
                    <a:pt x="1" y="201"/>
                    <a:pt x="179" y="468"/>
                    <a:pt x="524" y="624"/>
                  </a:cubicBezTo>
                  <a:cubicBezTo>
                    <a:pt x="1159" y="925"/>
                    <a:pt x="2351" y="1237"/>
                    <a:pt x="2685" y="1281"/>
                  </a:cubicBezTo>
                  <a:cubicBezTo>
                    <a:pt x="2685" y="1281"/>
                    <a:pt x="2796" y="1125"/>
                    <a:pt x="2919" y="947"/>
                  </a:cubicBezTo>
                  <a:cubicBezTo>
                    <a:pt x="2317" y="958"/>
                    <a:pt x="1660" y="802"/>
                    <a:pt x="1137" y="59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 rot="-1013820" flipH="1">
              <a:off x="4664893" y="3790666"/>
              <a:ext cx="1390452" cy="1176149"/>
            </a:xfrm>
            <a:custGeom>
              <a:avLst/>
              <a:gdLst/>
              <a:ahLst/>
              <a:cxnLst/>
              <a:rect l="l" t="t" r="r" b="b"/>
              <a:pathLst>
                <a:path w="7442" h="6295" extrusionOk="0">
                  <a:moveTo>
                    <a:pt x="7441" y="4044"/>
                  </a:moveTo>
                  <a:cubicBezTo>
                    <a:pt x="7441" y="4044"/>
                    <a:pt x="3364" y="2752"/>
                    <a:pt x="1627" y="1"/>
                  </a:cubicBezTo>
                  <a:lnTo>
                    <a:pt x="0" y="1081"/>
                  </a:lnTo>
                  <a:cubicBezTo>
                    <a:pt x="0" y="1081"/>
                    <a:pt x="2317" y="4902"/>
                    <a:pt x="2974" y="6294"/>
                  </a:cubicBezTo>
                  <a:cubicBezTo>
                    <a:pt x="2974" y="6294"/>
                    <a:pt x="5659" y="6083"/>
                    <a:pt x="7441" y="404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 rot="-1013820" flipH="1">
              <a:off x="5027196" y="3888939"/>
              <a:ext cx="1042746" cy="1024062"/>
            </a:xfrm>
            <a:custGeom>
              <a:avLst/>
              <a:gdLst/>
              <a:ahLst/>
              <a:cxnLst/>
              <a:rect l="l" t="t" r="r" b="b"/>
              <a:pathLst>
                <a:path w="5581" h="5481" extrusionOk="0">
                  <a:moveTo>
                    <a:pt x="3721" y="3999"/>
                  </a:moveTo>
                  <a:cubicBezTo>
                    <a:pt x="2351" y="2996"/>
                    <a:pt x="1058" y="1593"/>
                    <a:pt x="390" y="0"/>
                  </a:cubicBezTo>
                  <a:lnTo>
                    <a:pt x="0" y="267"/>
                  </a:lnTo>
                  <a:cubicBezTo>
                    <a:pt x="0" y="267"/>
                    <a:pt x="2317" y="4088"/>
                    <a:pt x="2974" y="5480"/>
                  </a:cubicBezTo>
                  <a:cubicBezTo>
                    <a:pt x="2974" y="5480"/>
                    <a:pt x="4222" y="5380"/>
                    <a:pt x="5581" y="4678"/>
                  </a:cubicBezTo>
                  <a:cubicBezTo>
                    <a:pt x="4946" y="4645"/>
                    <a:pt x="4333" y="4444"/>
                    <a:pt x="3721" y="399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 rot="-1013820" flipH="1">
              <a:off x="4844400" y="3868843"/>
              <a:ext cx="1065914" cy="917938"/>
            </a:xfrm>
            <a:custGeom>
              <a:avLst/>
              <a:gdLst/>
              <a:ahLst/>
              <a:cxnLst/>
              <a:rect l="l" t="t" r="r" b="b"/>
              <a:pathLst>
                <a:path w="5705" h="4913" extrusionOk="0">
                  <a:moveTo>
                    <a:pt x="235" y="1"/>
                  </a:moveTo>
                  <a:lnTo>
                    <a:pt x="1" y="157"/>
                  </a:lnTo>
                  <a:cubicBezTo>
                    <a:pt x="458" y="947"/>
                    <a:pt x="1237" y="1683"/>
                    <a:pt x="1817" y="2306"/>
                  </a:cubicBezTo>
                  <a:cubicBezTo>
                    <a:pt x="2552" y="3097"/>
                    <a:pt x="3354" y="3821"/>
                    <a:pt x="4256" y="4400"/>
                  </a:cubicBezTo>
                  <a:cubicBezTo>
                    <a:pt x="4468" y="4534"/>
                    <a:pt x="4791" y="4701"/>
                    <a:pt x="5092" y="4913"/>
                  </a:cubicBezTo>
                  <a:cubicBezTo>
                    <a:pt x="5292" y="4801"/>
                    <a:pt x="5504" y="4668"/>
                    <a:pt x="5704" y="4523"/>
                  </a:cubicBezTo>
                  <a:cubicBezTo>
                    <a:pt x="4423" y="4011"/>
                    <a:pt x="2752" y="2785"/>
                    <a:pt x="2162" y="2184"/>
                  </a:cubicBezTo>
                  <a:cubicBezTo>
                    <a:pt x="1494" y="1493"/>
                    <a:pt x="792" y="814"/>
                    <a:pt x="23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 rot="-1013820" flipH="1">
              <a:off x="5564249" y="2886753"/>
              <a:ext cx="1511150" cy="924103"/>
            </a:xfrm>
            <a:custGeom>
              <a:avLst/>
              <a:gdLst/>
              <a:ahLst/>
              <a:cxnLst/>
              <a:rect l="l" t="t" r="r" b="b"/>
              <a:pathLst>
                <a:path w="8088" h="4946" extrusionOk="0">
                  <a:moveTo>
                    <a:pt x="8088" y="2551"/>
                  </a:moveTo>
                  <a:cubicBezTo>
                    <a:pt x="8088" y="2551"/>
                    <a:pt x="7130" y="1092"/>
                    <a:pt x="6695" y="546"/>
                  </a:cubicBezTo>
                  <a:cubicBezTo>
                    <a:pt x="6261" y="0"/>
                    <a:pt x="2819" y="1571"/>
                    <a:pt x="2819" y="1571"/>
                  </a:cubicBezTo>
                  <a:cubicBezTo>
                    <a:pt x="2819" y="1571"/>
                    <a:pt x="346" y="2306"/>
                    <a:pt x="268" y="2540"/>
                  </a:cubicBezTo>
                  <a:cubicBezTo>
                    <a:pt x="201" y="2763"/>
                    <a:pt x="1" y="3709"/>
                    <a:pt x="513" y="4032"/>
                  </a:cubicBezTo>
                  <a:cubicBezTo>
                    <a:pt x="1037" y="4367"/>
                    <a:pt x="5871" y="4879"/>
                    <a:pt x="6584" y="4912"/>
                  </a:cubicBezTo>
                  <a:cubicBezTo>
                    <a:pt x="7297" y="4946"/>
                    <a:pt x="8088" y="2551"/>
                    <a:pt x="8088" y="255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 rot="-1013820" flipH="1">
              <a:off x="5709201" y="2994640"/>
              <a:ext cx="684763" cy="553789"/>
            </a:xfrm>
            <a:custGeom>
              <a:avLst/>
              <a:gdLst/>
              <a:ahLst/>
              <a:cxnLst/>
              <a:rect l="l" t="t" r="r" b="b"/>
              <a:pathLst>
                <a:path w="3665" h="2964" extrusionOk="0">
                  <a:moveTo>
                    <a:pt x="0" y="2629"/>
                  </a:moveTo>
                  <a:cubicBezTo>
                    <a:pt x="702" y="2852"/>
                    <a:pt x="1337" y="2963"/>
                    <a:pt x="1972" y="2774"/>
                  </a:cubicBezTo>
                  <a:cubicBezTo>
                    <a:pt x="2919" y="2473"/>
                    <a:pt x="3553" y="1905"/>
                    <a:pt x="3665" y="958"/>
                  </a:cubicBezTo>
                  <a:cubicBezTo>
                    <a:pt x="3509" y="724"/>
                    <a:pt x="3353" y="513"/>
                    <a:pt x="3230" y="368"/>
                  </a:cubicBezTo>
                  <a:cubicBezTo>
                    <a:pt x="2930" y="0"/>
                    <a:pt x="1259" y="602"/>
                    <a:pt x="212" y="1025"/>
                  </a:cubicBezTo>
                  <a:cubicBezTo>
                    <a:pt x="379" y="1448"/>
                    <a:pt x="267" y="2139"/>
                    <a:pt x="0" y="26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 rot="-1013820" flipH="1">
              <a:off x="5733014" y="3492935"/>
              <a:ext cx="1398673" cy="295765"/>
            </a:xfrm>
            <a:custGeom>
              <a:avLst/>
              <a:gdLst/>
              <a:ahLst/>
              <a:cxnLst/>
              <a:rect l="l" t="t" r="r" b="b"/>
              <a:pathLst>
                <a:path w="7486" h="1583" extrusionOk="0">
                  <a:moveTo>
                    <a:pt x="7162" y="469"/>
                  </a:moveTo>
                  <a:cubicBezTo>
                    <a:pt x="6227" y="948"/>
                    <a:pt x="5169" y="1003"/>
                    <a:pt x="4144" y="914"/>
                  </a:cubicBezTo>
                  <a:cubicBezTo>
                    <a:pt x="3542" y="859"/>
                    <a:pt x="2974" y="669"/>
                    <a:pt x="2373" y="569"/>
                  </a:cubicBezTo>
                  <a:cubicBezTo>
                    <a:pt x="1805" y="469"/>
                    <a:pt x="1203" y="491"/>
                    <a:pt x="657" y="291"/>
                  </a:cubicBezTo>
                  <a:cubicBezTo>
                    <a:pt x="434" y="213"/>
                    <a:pt x="201" y="123"/>
                    <a:pt x="0" y="1"/>
                  </a:cubicBezTo>
                  <a:cubicBezTo>
                    <a:pt x="22" y="268"/>
                    <a:pt x="111" y="536"/>
                    <a:pt x="334" y="680"/>
                  </a:cubicBezTo>
                  <a:cubicBezTo>
                    <a:pt x="858" y="1015"/>
                    <a:pt x="5692" y="1527"/>
                    <a:pt x="6405" y="1560"/>
                  </a:cubicBezTo>
                  <a:cubicBezTo>
                    <a:pt x="6795" y="1583"/>
                    <a:pt x="7196" y="903"/>
                    <a:pt x="7486" y="268"/>
                  </a:cubicBezTo>
                  <a:cubicBezTo>
                    <a:pt x="7396" y="335"/>
                    <a:pt x="7285" y="413"/>
                    <a:pt x="7162" y="46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 rot="-1013820" flipH="1">
              <a:off x="5920628" y="2933418"/>
              <a:ext cx="1053209" cy="466910"/>
            </a:xfrm>
            <a:custGeom>
              <a:avLst/>
              <a:gdLst/>
              <a:ahLst/>
              <a:cxnLst/>
              <a:rect l="l" t="t" r="r" b="b"/>
              <a:pathLst>
                <a:path w="5637" h="2499" extrusionOk="0">
                  <a:moveTo>
                    <a:pt x="5514" y="0"/>
                  </a:moveTo>
                  <a:cubicBezTo>
                    <a:pt x="5447" y="22"/>
                    <a:pt x="5369" y="34"/>
                    <a:pt x="5303" y="56"/>
                  </a:cubicBezTo>
                  <a:cubicBezTo>
                    <a:pt x="5292" y="56"/>
                    <a:pt x="5269" y="67"/>
                    <a:pt x="5247" y="67"/>
                  </a:cubicBezTo>
                  <a:cubicBezTo>
                    <a:pt x="5214" y="78"/>
                    <a:pt x="5180" y="89"/>
                    <a:pt x="5136" y="100"/>
                  </a:cubicBezTo>
                  <a:cubicBezTo>
                    <a:pt x="5013" y="134"/>
                    <a:pt x="4879" y="167"/>
                    <a:pt x="4746" y="212"/>
                  </a:cubicBezTo>
                  <a:cubicBezTo>
                    <a:pt x="3855" y="501"/>
                    <a:pt x="3086" y="891"/>
                    <a:pt x="3086" y="891"/>
                  </a:cubicBezTo>
                  <a:cubicBezTo>
                    <a:pt x="3086" y="891"/>
                    <a:pt x="2941" y="936"/>
                    <a:pt x="2718" y="992"/>
                  </a:cubicBezTo>
                  <a:cubicBezTo>
                    <a:pt x="2596" y="1047"/>
                    <a:pt x="2529" y="1081"/>
                    <a:pt x="2529" y="1081"/>
                  </a:cubicBezTo>
                  <a:cubicBezTo>
                    <a:pt x="2529" y="1081"/>
                    <a:pt x="257" y="1760"/>
                    <a:pt x="0" y="2016"/>
                  </a:cubicBezTo>
                  <a:cubicBezTo>
                    <a:pt x="56" y="2050"/>
                    <a:pt x="101" y="2083"/>
                    <a:pt x="123" y="2094"/>
                  </a:cubicBezTo>
                  <a:cubicBezTo>
                    <a:pt x="535" y="2393"/>
                    <a:pt x="1099" y="2499"/>
                    <a:pt x="1682" y="2499"/>
                  </a:cubicBezTo>
                  <a:cubicBezTo>
                    <a:pt x="2361" y="2499"/>
                    <a:pt x="3066" y="2356"/>
                    <a:pt x="3587" y="2206"/>
                  </a:cubicBezTo>
                  <a:cubicBezTo>
                    <a:pt x="4334" y="1994"/>
                    <a:pt x="5637" y="936"/>
                    <a:pt x="55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34"/>
            <p:cNvSpPr/>
            <p:nvPr/>
          </p:nvSpPr>
          <p:spPr>
            <a:xfrm rot="-1013820" flipH="1">
              <a:off x="5474452" y="3402603"/>
              <a:ext cx="630767" cy="649451"/>
            </a:xfrm>
            <a:custGeom>
              <a:avLst/>
              <a:gdLst/>
              <a:ahLst/>
              <a:cxnLst/>
              <a:rect l="l" t="t" r="r" b="b"/>
              <a:pathLst>
                <a:path w="3376" h="3476" extrusionOk="0">
                  <a:moveTo>
                    <a:pt x="3331" y="1660"/>
                  </a:moveTo>
                  <a:cubicBezTo>
                    <a:pt x="3376" y="2596"/>
                    <a:pt x="2685" y="3386"/>
                    <a:pt x="1772" y="3431"/>
                  </a:cubicBezTo>
                  <a:cubicBezTo>
                    <a:pt x="869" y="3476"/>
                    <a:pt x="90" y="2752"/>
                    <a:pt x="45" y="1816"/>
                  </a:cubicBezTo>
                  <a:cubicBezTo>
                    <a:pt x="0" y="880"/>
                    <a:pt x="702" y="89"/>
                    <a:pt x="1605" y="45"/>
                  </a:cubicBezTo>
                  <a:cubicBezTo>
                    <a:pt x="2518" y="0"/>
                    <a:pt x="3287" y="724"/>
                    <a:pt x="3331" y="16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 rot="-1013820" flipH="1">
              <a:off x="5615937" y="3554642"/>
              <a:ext cx="345651" cy="346025"/>
            </a:xfrm>
            <a:custGeom>
              <a:avLst/>
              <a:gdLst/>
              <a:ahLst/>
              <a:cxnLst/>
              <a:rect l="l" t="t" r="r" b="b"/>
              <a:pathLst>
                <a:path w="1850" h="1852" extrusionOk="0">
                  <a:moveTo>
                    <a:pt x="920" y="0"/>
                  </a:moveTo>
                  <a:cubicBezTo>
                    <a:pt x="907" y="0"/>
                    <a:pt x="893" y="1"/>
                    <a:pt x="880" y="1"/>
                  </a:cubicBezTo>
                  <a:cubicBezTo>
                    <a:pt x="379" y="24"/>
                    <a:pt x="0" y="458"/>
                    <a:pt x="22" y="970"/>
                  </a:cubicBezTo>
                  <a:cubicBezTo>
                    <a:pt x="44" y="1469"/>
                    <a:pt x="445" y="1851"/>
                    <a:pt x="928" y="1851"/>
                  </a:cubicBezTo>
                  <a:cubicBezTo>
                    <a:pt x="942" y="1851"/>
                    <a:pt x="955" y="1851"/>
                    <a:pt x="969" y="1850"/>
                  </a:cubicBezTo>
                  <a:cubicBezTo>
                    <a:pt x="1459" y="1828"/>
                    <a:pt x="1849" y="1394"/>
                    <a:pt x="1827" y="881"/>
                  </a:cubicBezTo>
                  <a:cubicBezTo>
                    <a:pt x="1794" y="383"/>
                    <a:pt x="1393" y="0"/>
                    <a:pt x="92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 rot="-1013820" flipH="1">
              <a:off x="5724272" y="3662799"/>
              <a:ext cx="129105" cy="129479"/>
            </a:xfrm>
            <a:custGeom>
              <a:avLst/>
              <a:gdLst/>
              <a:ahLst/>
              <a:cxnLst/>
              <a:rect l="l" t="t" r="r" b="b"/>
              <a:pathLst>
                <a:path w="691" h="693" extrusionOk="0">
                  <a:moveTo>
                    <a:pt x="344" y="1"/>
                  </a:moveTo>
                  <a:cubicBezTo>
                    <a:pt x="337" y="1"/>
                    <a:pt x="330" y="1"/>
                    <a:pt x="323" y="2"/>
                  </a:cubicBezTo>
                  <a:cubicBezTo>
                    <a:pt x="145" y="13"/>
                    <a:pt x="0" y="169"/>
                    <a:pt x="0" y="358"/>
                  </a:cubicBezTo>
                  <a:cubicBezTo>
                    <a:pt x="11" y="551"/>
                    <a:pt x="167" y="693"/>
                    <a:pt x="337" y="693"/>
                  </a:cubicBezTo>
                  <a:cubicBezTo>
                    <a:pt x="344" y="693"/>
                    <a:pt x="350" y="693"/>
                    <a:pt x="357" y="692"/>
                  </a:cubicBezTo>
                  <a:cubicBezTo>
                    <a:pt x="546" y="681"/>
                    <a:pt x="691" y="525"/>
                    <a:pt x="680" y="336"/>
                  </a:cubicBezTo>
                  <a:cubicBezTo>
                    <a:pt x="669" y="142"/>
                    <a:pt x="524" y="1"/>
                    <a:pt x="34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 rot="-1013820" flipH="1">
              <a:off x="6187864" y="3443741"/>
              <a:ext cx="755388" cy="289600"/>
            </a:xfrm>
            <a:custGeom>
              <a:avLst/>
              <a:gdLst/>
              <a:ahLst/>
              <a:cxnLst/>
              <a:rect l="l" t="t" r="r" b="b"/>
              <a:pathLst>
                <a:path w="4043" h="1550" extrusionOk="0">
                  <a:moveTo>
                    <a:pt x="279" y="0"/>
                  </a:moveTo>
                  <a:cubicBezTo>
                    <a:pt x="167" y="0"/>
                    <a:pt x="78" y="89"/>
                    <a:pt x="78" y="190"/>
                  </a:cubicBezTo>
                  <a:lnTo>
                    <a:pt x="11" y="1003"/>
                  </a:lnTo>
                  <a:cubicBezTo>
                    <a:pt x="0" y="1114"/>
                    <a:pt x="89" y="1203"/>
                    <a:pt x="201" y="1215"/>
                  </a:cubicBezTo>
                  <a:lnTo>
                    <a:pt x="3798" y="1549"/>
                  </a:lnTo>
                  <a:cubicBezTo>
                    <a:pt x="3804" y="1549"/>
                    <a:pt x="3810" y="1549"/>
                    <a:pt x="3815" y="1549"/>
                  </a:cubicBezTo>
                  <a:cubicBezTo>
                    <a:pt x="3951" y="1549"/>
                    <a:pt x="4042" y="1421"/>
                    <a:pt x="4010" y="1293"/>
                  </a:cubicBezTo>
                  <a:lnTo>
                    <a:pt x="3698" y="201"/>
                  </a:lnTo>
                  <a:cubicBezTo>
                    <a:pt x="3676" y="112"/>
                    <a:pt x="3598" y="56"/>
                    <a:pt x="3509" y="56"/>
                  </a:cubicBezTo>
                  <a:lnTo>
                    <a:pt x="27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 rot="-1013820" flipH="1">
              <a:off x="6204509" y="3555801"/>
              <a:ext cx="755388" cy="175068"/>
            </a:xfrm>
            <a:custGeom>
              <a:avLst/>
              <a:gdLst/>
              <a:ahLst/>
              <a:cxnLst/>
              <a:rect l="l" t="t" r="r" b="b"/>
              <a:pathLst>
                <a:path w="4043" h="937" extrusionOk="0">
                  <a:moveTo>
                    <a:pt x="3821" y="0"/>
                  </a:moveTo>
                  <a:cubicBezTo>
                    <a:pt x="3240" y="192"/>
                    <a:pt x="2591" y="279"/>
                    <a:pt x="1947" y="279"/>
                  </a:cubicBezTo>
                  <a:cubicBezTo>
                    <a:pt x="1282" y="279"/>
                    <a:pt x="622" y="186"/>
                    <a:pt x="45" y="22"/>
                  </a:cubicBezTo>
                  <a:lnTo>
                    <a:pt x="11" y="390"/>
                  </a:lnTo>
                  <a:cubicBezTo>
                    <a:pt x="0" y="501"/>
                    <a:pt x="89" y="590"/>
                    <a:pt x="201" y="602"/>
                  </a:cubicBezTo>
                  <a:lnTo>
                    <a:pt x="3798" y="936"/>
                  </a:lnTo>
                  <a:cubicBezTo>
                    <a:pt x="3804" y="936"/>
                    <a:pt x="3810" y="936"/>
                    <a:pt x="3815" y="936"/>
                  </a:cubicBezTo>
                  <a:cubicBezTo>
                    <a:pt x="3951" y="936"/>
                    <a:pt x="4042" y="808"/>
                    <a:pt x="4010" y="680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 rot="-1013820" flipH="1">
              <a:off x="7834571" y="2430002"/>
              <a:ext cx="112477" cy="108740"/>
            </a:xfrm>
            <a:custGeom>
              <a:avLst/>
              <a:gdLst/>
              <a:ahLst/>
              <a:cxnLst/>
              <a:rect l="l" t="t" r="r" b="b"/>
              <a:pathLst>
                <a:path w="602" h="582" extrusionOk="0">
                  <a:moveTo>
                    <a:pt x="310" y="1"/>
                  </a:moveTo>
                  <a:cubicBezTo>
                    <a:pt x="303" y="1"/>
                    <a:pt x="297" y="1"/>
                    <a:pt x="290" y="2"/>
                  </a:cubicBezTo>
                  <a:cubicBezTo>
                    <a:pt x="123" y="13"/>
                    <a:pt x="0" y="146"/>
                    <a:pt x="11" y="302"/>
                  </a:cubicBezTo>
                  <a:cubicBezTo>
                    <a:pt x="22" y="462"/>
                    <a:pt x="145" y="582"/>
                    <a:pt x="302" y="582"/>
                  </a:cubicBezTo>
                  <a:cubicBezTo>
                    <a:pt x="309" y="582"/>
                    <a:pt x="316" y="581"/>
                    <a:pt x="323" y="581"/>
                  </a:cubicBezTo>
                  <a:cubicBezTo>
                    <a:pt x="479" y="581"/>
                    <a:pt x="602" y="436"/>
                    <a:pt x="602" y="280"/>
                  </a:cubicBezTo>
                  <a:cubicBezTo>
                    <a:pt x="591" y="120"/>
                    <a:pt x="458" y="1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 rot="-1013820" flipH="1">
              <a:off x="7853527" y="2448645"/>
              <a:ext cx="75109" cy="73241"/>
            </a:xfrm>
            <a:custGeom>
              <a:avLst/>
              <a:gdLst/>
              <a:ahLst/>
              <a:cxnLst/>
              <a:rect l="l" t="t" r="r" b="b"/>
              <a:pathLst>
                <a:path w="402" h="392" extrusionOk="0">
                  <a:moveTo>
                    <a:pt x="209" y="1"/>
                  </a:moveTo>
                  <a:cubicBezTo>
                    <a:pt x="203" y="1"/>
                    <a:pt x="196" y="1"/>
                    <a:pt x="190" y="2"/>
                  </a:cubicBezTo>
                  <a:cubicBezTo>
                    <a:pt x="90" y="2"/>
                    <a:pt x="1" y="91"/>
                    <a:pt x="12" y="202"/>
                  </a:cubicBezTo>
                  <a:cubicBezTo>
                    <a:pt x="12" y="314"/>
                    <a:pt x="101" y="392"/>
                    <a:pt x="212" y="392"/>
                  </a:cubicBezTo>
                  <a:cubicBezTo>
                    <a:pt x="324" y="381"/>
                    <a:pt x="402" y="291"/>
                    <a:pt x="402" y="180"/>
                  </a:cubicBezTo>
                  <a:cubicBezTo>
                    <a:pt x="391" y="86"/>
                    <a:pt x="311" y="1"/>
                    <a:pt x="2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 rot="-1013820" flipH="1">
              <a:off x="7489614" y="2769669"/>
              <a:ext cx="112664" cy="108740"/>
            </a:xfrm>
            <a:custGeom>
              <a:avLst/>
              <a:gdLst/>
              <a:ahLst/>
              <a:cxnLst/>
              <a:rect l="l" t="t" r="r" b="b"/>
              <a:pathLst>
                <a:path w="603" h="582" extrusionOk="0">
                  <a:moveTo>
                    <a:pt x="310" y="1"/>
                  </a:moveTo>
                  <a:cubicBezTo>
                    <a:pt x="304" y="1"/>
                    <a:pt x="297" y="1"/>
                    <a:pt x="291" y="2"/>
                  </a:cubicBezTo>
                  <a:cubicBezTo>
                    <a:pt x="124" y="2"/>
                    <a:pt x="1" y="146"/>
                    <a:pt x="12" y="302"/>
                  </a:cubicBezTo>
                  <a:cubicBezTo>
                    <a:pt x="12" y="462"/>
                    <a:pt x="145" y="582"/>
                    <a:pt x="293" y="582"/>
                  </a:cubicBezTo>
                  <a:cubicBezTo>
                    <a:pt x="300" y="582"/>
                    <a:pt x="306" y="581"/>
                    <a:pt x="313" y="581"/>
                  </a:cubicBezTo>
                  <a:cubicBezTo>
                    <a:pt x="480" y="570"/>
                    <a:pt x="603" y="436"/>
                    <a:pt x="591" y="280"/>
                  </a:cubicBezTo>
                  <a:cubicBezTo>
                    <a:pt x="591" y="120"/>
                    <a:pt x="459" y="1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 rot="-1013820" flipH="1">
              <a:off x="7508030" y="2786552"/>
              <a:ext cx="75109" cy="73241"/>
            </a:xfrm>
            <a:custGeom>
              <a:avLst/>
              <a:gdLst/>
              <a:ahLst/>
              <a:cxnLst/>
              <a:rect l="l" t="t" r="r" b="b"/>
              <a:pathLst>
                <a:path w="402" h="392" extrusionOk="0">
                  <a:moveTo>
                    <a:pt x="190" y="1"/>
                  </a:moveTo>
                  <a:cubicBezTo>
                    <a:pt x="78" y="12"/>
                    <a:pt x="0" y="101"/>
                    <a:pt x="0" y="212"/>
                  </a:cubicBezTo>
                  <a:cubicBezTo>
                    <a:pt x="11" y="307"/>
                    <a:pt x="91" y="392"/>
                    <a:pt x="193" y="392"/>
                  </a:cubicBezTo>
                  <a:cubicBezTo>
                    <a:pt x="199" y="392"/>
                    <a:pt x="206" y="391"/>
                    <a:pt x="212" y="391"/>
                  </a:cubicBezTo>
                  <a:cubicBezTo>
                    <a:pt x="312" y="391"/>
                    <a:pt x="401" y="301"/>
                    <a:pt x="390" y="190"/>
                  </a:cubicBezTo>
                  <a:cubicBezTo>
                    <a:pt x="390" y="79"/>
                    <a:pt x="301" y="1"/>
                    <a:pt x="19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 rot="-1013820" flipH="1">
              <a:off x="7079132" y="3103484"/>
              <a:ext cx="145921" cy="141810"/>
            </a:xfrm>
            <a:custGeom>
              <a:avLst/>
              <a:gdLst/>
              <a:ahLst/>
              <a:cxnLst/>
              <a:rect l="l" t="t" r="r" b="b"/>
              <a:pathLst>
                <a:path w="781" h="759" extrusionOk="0">
                  <a:moveTo>
                    <a:pt x="368" y="0"/>
                  </a:moveTo>
                  <a:cubicBezTo>
                    <a:pt x="168" y="11"/>
                    <a:pt x="1" y="190"/>
                    <a:pt x="12" y="401"/>
                  </a:cubicBezTo>
                  <a:cubicBezTo>
                    <a:pt x="23" y="606"/>
                    <a:pt x="190" y="758"/>
                    <a:pt x="392" y="758"/>
                  </a:cubicBezTo>
                  <a:cubicBezTo>
                    <a:pt x="399" y="758"/>
                    <a:pt x="406" y="758"/>
                    <a:pt x="413" y="758"/>
                  </a:cubicBezTo>
                  <a:cubicBezTo>
                    <a:pt x="614" y="747"/>
                    <a:pt x="781" y="579"/>
                    <a:pt x="769" y="368"/>
                  </a:cubicBezTo>
                  <a:cubicBezTo>
                    <a:pt x="758" y="156"/>
                    <a:pt x="580" y="0"/>
                    <a:pt x="36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 rot="-1013820" flipH="1">
              <a:off x="7104440" y="3128293"/>
              <a:ext cx="95848" cy="93980"/>
            </a:xfrm>
            <a:custGeom>
              <a:avLst/>
              <a:gdLst/>
              <a:ahLst/>
              <a:cxnLst/>
              <a:rect l="l" t="t" r="r" b="b"/>
              <a:pathLst>
                <a:path w="513" h="503" extrusionOk="0">
                  <a:moveTo>
                    <a:pt x="264" y="0"/>
                  </a:moveTo>
                  <a:cubicBezTo>
                    <a:pt x="258" y="0"/>
                    <a:pt x="252" y="0"/>
                    <a:pt x="246" y="1"/>
                  </a:cubicBezTo>
                  <a:cubicBezTo>
                    <a:pt x="101" y="1"/>
                    <a:pt x="1" y="123"/>
                    <a:pt x="1" y="268"/>
                  </a:cubicBezTo>
                  <a:cubicBezTo>
                    <a:pt x="11" y="396"/>
                    <a:pt x="123" y="503"/>
                    <a:pt x="249" y="503"/>
                  </a:cubicBezTo>
                  <a:cubicBezTo>
                    <a:pt x="256" y="503"/>
                    <a:pt x="262" y="503"/>
                    <a:pt x="268" y="502"/>
                  </a:cubicBezTo>
                  <a:cubicBezTo>
                    <a:pt x="413" y="491"/>
                    <a:pt x="513" y="380"/>
                    <a:pt x="513" y="235"/>
                  </a:cubicBezTo>
                  <a:cubicBezTo>
                    <a:pt x="502" y="107"/>
                    <a:pt x="390" y="0"/>
                    <a:pt x="26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 rot="-1013820" flipH="1">
              <a:off x="6308421" y="2587892"/>
              <a:ext cx="297634" cy="329023"/>
            </a:xfrm>
            <a:custGeom>
              <a:avLst/>
              <a:gdLst/>
              <a:ahLst/>
              <a:cxnLst/>
              <a:rect l="l" t="t" r="r" b="b"/>
              <a:pathLst>
                <a:path w="1593" h="1761" extrusionOk="0">
                  <a:moveTo>
                    <a:pt x="980" y="1"/>
                  </a:moveTo>
                  <a:lnTo>
                    <a:pt x="0" y="1293"/>
                  </a:lnTo>
                  <a:lnTo>
                    <a:pt x="356" y="1760"/>
                  </a:lnTo>
                  <a:lnTo>
                    <a:pt x="1593" y="123"/>
                  </a:lnTo>
                  <a:cubicBezTo>
                    <a:pt x="1593" y="123"/>
                    <a:pt x="1192" y="45"/>
                    <a:pt x="9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 rot="-1013820" flipH="1">
              <a:off x="5627766" y="2702371"/>
              <a:ext cx="992860" cy="728670"/>
            </a:xfrm>
            <a:custGeom>
              <a:avLst/>
              <a:gdLst/>
              <a:ahLst/>
              <a:cxnLst/>
              <a:rect l="l" t="t" r="r" b="b"/>
              <a:pathLst>
                <a:path w="5314" h="3900" extrusionOk="0">
                  <a:moveTo>
                    <a:pt x="2117" y="3643"/>
                  </a:moveTo>
                  <a:cubicBezTo>
                    <a:pt x="2774" y="3755"/>
                    <a:pt x="3442" y="3899"/>
                    <a:pt x="4077" y="3487"/>
                  </a:cubicBezTo>
                  <a:cubicBezTo>
                    <a:pt x="4846" y="2986"/>
                    <a:pt x="5314" y="2340"/>
                    <a:pt x="4612" y="1616"/>
                  </a:cubicBezTo>
                  <a:cubicBezTo>
                    <a:pt x="4456" y="1505"/>
                    <a:pt x="4255" y="1404"/>
                    <a:pt x="3977" y="1337"/>
                  </a:cubicBezTo>
                  <a:cubicBezTo>
                    <a:pt x="3297" y="1159"/>
                    <a:pt x="1493" y="1"/>
                    <a:pt x="1148" y="79"/>
                  </a:cubicBezTo>
                  <a:cubicBezTo>
                    <a:pt x="1148" y="79"/>
                    <a:pt x="0" y="1560"/>
                    <a:pt x="22" y="1738"/>
                  </a:cubicBezTo>
                  <a:cubicBezTo>
                    <a:pt x="45" y="1906"/>
                    <a:pt x="1114" y="3287"/>
                    <a:pt x="2117" y="364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 rot="-1013820" flipH="1">
              <a:off x="5751913" y="2921826"/>
              <a:ext cx="897199" cy="491385"/>
            </a:xfrm>
            <a:custGeom>
              <a:avLst/>
              <a:gdLst/>
              <a:ahLst/>
              <a:cxnLst/>
              <a:rect l="l" t="t" r="r" b="b"/>
              <a:pathLst>
                <a:path w="4802" h="2630" extrusionOk="0">
                  <a:moveTo>
                    <a:pt x="2473" y="1783"/>
                  </a:moveTo>
                  <a:cubicBezTo>
                    <a:pt x="1482" y="1415"/>
                    <a:pt x="780" y="803"/>
                    <a:pt x="257" y="1"/>
                  </a:cubicBezTo>
                  <a:cubicBezTo>
                    <a:pt x="101" y="223"/>
                    <a:pt x="0" y="413"/>
                    <a:pt x="0" y="468"/>
                  </a:cubicBezTo>
                  <a:cubicBezTo>
                    <a:pt x="23" y="636"/>
                    <a:pt x="1092" y="2017"/>
                    <a:pt x="2095" y="2373"/>
                  </a:cubicBezTo>
                  <a:cubicBezTo>
                    <a:pt x="2752" y="2485"/>
                    <a:pt x="3420" y="2629"/>
                    <a:pt x="4055" y="2217"/>
                  </a:cubicBezTo>
                  <a:cubicBezTo>
                    <a:pt x="4378" y="2006"/>
                    <a:pt x="4645" y="1772"/>
                    <a:pt x="4801" y="1516"/>
                  </a:cubicBezTo>
                  <a:cubicBezTo>
                    <a:pt x="4155" y="1972"/>
                    <a:pt x="3286" y="2073"/>
                    <a:pt x="2473" y="1783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 rot="-1013820" flipH="1">
              <a:off x="5793221" y="2825940"/>
              <a:ext cx="714097" cy="480922"/>
            </a:xfrm>
            <a:custGeom>
              <a:avLst/>
              <a:gdLst/>
              <a:ahLst/>
              <a:cxnLst/>
              <a:rect l="l" t="t" r="r" b="b"/>
              <a:pathLst>
                <a:path w="3822" h="2574" extrusionOk="0">
                  <a:moveTo>
                    <a:pt x="68" y="1"/>
                  </a:moveTo>
                  <a:cubicBezTo>
                    <a:pt x="45" y="34"/>
                    <a:pt x="23" y="67"/>
                    <a:pt x="1" y="90"/>
                  </a:cubicBezTo>
                  <a:cubicBezTo>
                    <a:pt x="302" y="379"/>
                    <a:pt x="1193" y="1226"/>
                    <a:pt x="1627" y="1571"/>
                  </a:cubicBezTo>
                  <a:cubicBezTo>
                    <a:pt x="2128" y="1972"/>
                    <a:pt x="2641" y="2329"/>
                    <a:pt x="3755" y="2574"/>
                  </a:cubicBezTo>
                  <a:cubicBezTo>
                    <a:pt x="3777" y="2563"/>
                    <a:pt x="3788" y="2551"/>
                    <a:pt x="3810" y="2529"/>
                  </a:cubicBezTo>
                  <a:lnTo>
                    <a:pt x="3822" y="2473"/>
                  </a:lnTo>
                  <a:cubicBezTo>
                    <a:pt x="2696" y="2228"/>
                    <a:pt x="2195" y="1883"/>
                    <a:pt x="1694" y="1482"/>
                  </a:cubicBezTo>
                  <a:cubicBezTo>
                    <a:pt x="1260" y="1137"/>
                    <a:pt x="357" y="279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 rot="-1013820" flipH="1">
              <a:off x="6324972" y="2130206"/>
              <a:ext cx="772391" cy="624601"/>
            </a:xfrm>
            <a:custGeom>
              <a:avLst/>
              <a:gdLst/>
              <a:ahLst/>
              <a:cxnLst/>
              <a:rect l="l" t="t" r="r" b="b"/>
              <a:pathLst>
                <a:path w="4134" h="3343" extrusionOk="0">
                  <a:moveTo>
                    <a:pt x="4133" y="2006"/>
                  </a:moveTo>
                  <a:cubicBezTo>
                    <a:pt x="4133" y="2006"/>
                    <a:pt x="3710" y="1560"/>
                    <a:pt x="2953" y="1226"/>
                  </a:cubicBezTo>
                  <a:cubicBezTo>
                    <a:pt x="2195" y="881"/>
                    <a:pt x="1371" y="1"/>
                    <a:pt x="847" y="146"/>
                  </a:cubicBezTo>
                  <a:cubicBezTo>
                    <a:pt x="758" y="168"/>
                    <a:pt x="692" y="201"/>
                    <a:pt x="625" y="246"/>
                  </a:cubicBezTo>
                  <a:cubicBezTo>
                    <a:pt x="1" y="747"/>
                    <a:pt x="614" y="2351"/>
                    <a:pt x="1661" y="2596"/>
                  </a:cubicBezTo>
                  <a:cubicBezTo>
                    <a:pt x="2451" y="2786"/>
                    <a:pt x="2797" y="3309"/>
                    <a:pt x="3109" y="3342"/>
                  </a:cubicBezTo>
                  <a:cubicBezTo>
                    <a:pt x="3109" y="3342"/>
                    <a:pt x="3900" y="2696"/>
                    <a:pt x="4133" y="200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 rot="-1013820" flipH="1">
              <a:off x="6473398" y="2191099"/>
              <a:ext cx="607973" cy="545382"/>
            </a:xfrm>
            <a:custGeom>
              <a:avLst/>
              <a:gdLst/>
              <a:ahLst/>
              <a:cxnLst/>
              <a:rect l="l" t="t" r="r" b="b"/>
              <a:pathLst>
                <a:path w="3254" h="2919" extrusionOk="0">
                  <a:moveTo>
                    <a:pt x="2997" y="2896"/>
                  </a:moveTo>
                  <a:cubicBezTo>
                    <a:pt x="3030" y="2863"/>
                    <a:pt x="3131" y="2774"/>
                    <a:pt x="3253" y="2651"/>
                  </a:cubicBezTo>
                  <a:lnTo>
                    <a:pt x="3253" y="2651"/>
                  </a:lnTo>
                  <a:cubicBezTo>
                    <a:pt x="2863" y="2362"/>
                    <a:pt x="2485" y="1949"/>
                    <a:pt x="2240" y="1816"/>
                  </a:cubicBezTo>
                  <a:cubicBezTo>
                    <a:pt x="1805" y="1571"/>
                    <a:pt x="1204" y="1437"/>
                    <a:pt x="881" y="1025"/>
                  </a:cubicBezTo>
                  <a:cubicBezTo>
                    <a:pt x="669" y="758"/>
                    <a:pt x="435" y="423"/>
                    <a:pt x="346" y="0"/>
                  </a:cubicBezTo>
                  <a:cubicBezTo>
                    <a:pt x="1" y="635"/>
                    <a:pt x="591" y="1949"/>
                    <a:pt x="1527" y="2172"/>
                  </a:cubicBezTo>
                  <a:cubicBezTo>
                    <a:pt x="2317" y="2362"/>
                    <a:pt x="2674" y="2885"/>
                    <a:pt x="2975" y="2918"/>
                  </a:cubicBezTo>
                  <a:cubicBezTo>
                    <a:pt x="2975" y="2918"/>
                    <a:pt x="2975" y="2907"/>
                    <a:pt x="2997" y="2896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 rot="-1013820" flipH="1">
              <a:off x="6263717" y="2771300"/>
              <a:ext cx="154142" cy="148163"/>
            </a:xfrm>
            <a:custGeom>
              <a:avLst/>
              <a:gdLst/>
              <a:ahLst/>
              <a:cxnLst/>
              <a:rect l="l" t="t" r="r" b="b"/>
              <a:pathLst>
                <a:path w="825" h="793" extrusionOk="0">
                  <a:moveTo>
                    <a:pt x="411" y="1"/>
                  </a:moveTo>
                  <a:cubicBezTo>
                    <a:pt x="404" y="1"/>
                    <a:pt x="397" y="1"/>
                    <a:pt x="390" y="1"/>
                  </a:cubicBezTo>
                  <a:cubicBezTo>
                    <a:pt x="178" y="12"/>
                    <a:pt x="0" y="191"/>
                    <a:pt x="11" y="413"/>
                  </a:cubicBezTo>
                  <a:cubicBezTo>
                    <a:pt x="22" y="629"/>
                    <a:pt x="200" y="793"/>
                    <a:pt x="413" y="793"/>
                  </a:cubicBezTo>
                  <a:cubicBezTo>
                    <a:pt x="420" y="793"/>
                    <a:pt x="427" y="792"/>
                    <a:pt x="434" y="792"/>
                  </a:cubicBezTo>
                  <a:cubicBezTo>
                    <a:pt x="646" y="781"/>
                    <a:pt x="824" y="592"/>
                    <a:pt x="813" y="380"/>
                  </a:cubicBezTo>
                  <a:cubicBezTo>
                    <a:pt x="802" y="164"/>
                    <a:pt x="624" y="1"/>
                    <a:pt x="41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 rot="-1013820" flipH="1">
              <a:off x="6290831" y="2796305"/>
              <a:ext cx="100145" cy="98277"/>
            </a:xfrm>
            <a:custGeom>
              <a:avLst/>
              <a:gdLst/>
              <a:ahLst/>
              <a:cxnLst/>
              <a:rect l="l" t="t" r="r" b="b"/>
              <a:pathLst>
                <a:path w="536" h="526" extrusionOk="0">
                  <a:moveTo>
                    <a:pt x="277" y="0"/>
                  </a:moveTo>
                  <a:cubicBezTo>
                    <a:pt x="270" y="0"/>
                    <a:pt x="264" y="0"/>
                    <a:pt x="257" y="1"/>
                  </a:cubicBezTo>
                  <a:cubicBezTo>
                    <a:pt x="112" y="1"/>
                    <a:pt x="1" y="123"/>
                    <a:pt x="1" y="268"/>
                  </a:cubicBezTo>
                  <a:cubicBezTo>
                    <a:pt x="12" y="407"/>
                    <a:pt x="124" y="525"/>
                    <a:pt x="261" y="525"/>
                  </a:cubicBezTo>
                  <a:cubicBezTo>
                    <a:pt x="267" y="525"/>
                    <a:pt x="273" y="525"/>
                    <a:pt x="279" y="524"/>
                  </a:cubicBezTo>
                  <a:cubicBezTo>
                    <a:pt x="424" y="513"/>
                    <a:pt x="536" y="391"/>
                    <a:pt x="536" y="246"/>
                  </a:cubicBezTo>
                  <a:cubicBezTo>
                    <a:pt x="525" y="108"/>
                    <a:pt x="413" y="0"/>
                    <a:pt x="27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 rot="-1013820" flipH="1">
              <a:off x="6675964" y="2220832"/>
              <a:ext cx="241582" cy="297821"/>
            </a:xfrm>
            <a:custGeom>
              <a:avLst/>
              <a:gdLst/>
              <a:ahLst/>
              <a:cxnLst/>
              <a:rect l="l" t="t" r="r" b="b"/>
              <a:pathLst>
                <a:path w="1293" h="1594" extrusionOk="0">
                  <a:moveTo>
                    <a:pt x="1137" y="1"/>
                  </a:moveTo>
                  <a:cubicBezTo>
                    <a:pt x="870" y="90"/>
                    <a:pt x="591" y="235"/>
                    <a:pt x="379" y="469"/>
                  </a:cubicBezTo>
                  <a:cubicBezTo>
                    <a:pt x="146" y="725"/>
                    <a:pt x="23" y="1059"/>
                    <a:pt x="1" y="1449"/>
                  </a:cubicBezTo>
                  <a:cubicBezTo>
                    <a:pt x="45" y="1504"/>
                    <a:pt x="90" y="1549"/>
                    <a:pt x="134" y="1594"/>
                  </a:cubicBezTo>
                  <a:cubicBezTo>
                    <a:pt x="134" y="1170"/>
                    <a:pt x="246" y="825"/>
                    <a:pt x="480" y="569"/>
                  </a:cubicBezTo>
                  <a:cubicBezTo>
                    <a:pt x="703" y="324"/>
                    <a:pt x="1003" y="190"/>
                    <a:pt x="1293" y="101"/>
                  </a:cubicBezTo>
                  <a:cubicBezTo>
                    <a:pt x="1237" y="68"/>
                    <a:pt x="1193" y="34"/>
                    <a:pt x="11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44DDD5A-AFB1-44A2-020C-F91A217E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135"/>
            <a:ext cx="1125959" cy="95600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65C194-52A9-17DC-4B73-0E721FC9C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40610"/>
              </p:ext>
            </p:extLst>
          </p:nvPr>
        </p:nvGraphicFramePr>
        <p:xfrm>
          <a:off x="4314969" y="1736082"/>
          <a:ext cx="5147261" cy="1306605"/>
        </p:xfrm>
        <a:graphic>
          <a:graphicData uri="http://schemas.openxmlformats.org/drawingml/2006/table">
            <a:tbl>
              <a:tblPr firstRow="1" firstCol="1" bandRow="1"/>
              <a:tblGrid>
                <a:gridCol w="183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1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2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GVHD: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Trần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Văn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US" sz="1600" b="1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Hùng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720">
                <a:tc>
                  <a:txBody>
                    <a:bodyPr/>
                    <a:lstStyle/>
                    <a:p>
                      <a:pPr algn="l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CHUYÊN NGÀNH: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HÊ THỐNG THÔNG MINH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LỚP: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DHDTMT13B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6996CD-770F-0747-18B6-2262FBAB5A20}"/>
              </a:ext>
            </a:extLst>
          </p:cNvPr>
          <p:cNvSpPr txBox="1"/>
          <p:nvPr/>
        </p:nvSpPr>
        <p:spPr>
          <a:xfrm>
            <a:off x="681772" y="3250426"/>
            <a:ext cx="72997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SVN-A Love Of Thunder" panose="02040603050506020204" pitchFamily="18" charset="0"/>
                <a:ea typeface="Malgun Gothic" panose="020B0503020000020004" pitchFamily="50" charset="-127"/>
                <a:cs typeface="Times New Roman" panose="02020603050405020304" pitchFamily="18" charset="0"/>
              </a:rPr>
              <a:t>BÁO CÁO KHÓA LUẬN TỐT NGHIỆP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674600" y="839861"/>
            <a:ext cx="2602644" cy="6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113;p42">
            <a:extLst>
              <a:ext uri="{FF2B5EF4-FFF2-40B4-BE49-F238E27FC236}">
                <a16:creationId xmlns:a16="http://schemas.microsoft.com/office/drawing/2014/main" id="{2EC03192-BA4E-943F-A5F5-9EA90ED8A654}"/>
              </a:ext>
            </a:extLst>
          </p:cNvPr>
          <p:cNvSpPr txBox="1">
            <a:spLocks/>
          </p:cNvSpPr>
          <p:nvPr/>
        </p:nvSpPr>
        <p:spPr>
          <a:xfrm>
            <a:off x="398241" y="1724531"/>
            <a:ext cx="4623958" cy="197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THƯ VIỆN OPENCV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80C62C-B709-278C-C662-FB402920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56" y="1297922"/>
            <a:ext cx="2060298" cy="183097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5495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674600" y="839861"/>
            <a:ext cx="2602644" cy="6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Blob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113;p42">
            <a:extLst>
              <a:ext uri="{FF2B5EF4-FFF2-40B4-BE49-F238E27FC236}">
                <a16:creationId xmlns:a16="http://schemas.microsoft.com/office/drawing/2014/main" id="{2EC03192-BA4E-943F-A5F5-9EA90ED8A654}"/>
              </a:ext>
            </a:extLst>
          </p:cNvPr>
          <p:cNvSpPr txBox="1">
            <a:spLocks/>
          </p:cNvSpPr>
          <p:nvPr/>
        </p:nvSpPr>
        <p:spPr>
          <a:xfrm>
            <a:off x="398241" y="1724531"/>
            <a:ext cx="5215750" cy="246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Blob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sắc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dõi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21734A-F3B9-3721-F80D-E52454E6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72" y="1346792"/>
            <a:ext cx="6265686" cy="35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674599" y="839861"/>
            <a:ext cx="5570257" cy="662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113;p42">
                <a:extLst>
                  <a:ext uri="{FF2B5EF4-FFF2-40B4-BE49-F238E27FC236}">
                    <a16:creationId xmlns:a16="http://schemas.microsoft.com/office/drawing/2014/main" id="{4844E858-0997-4EA9-429D-96D1E2865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89" y="3703910"/>
                <a:ext cx="6247278" cy="887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ssistant"/>
                  <a:buNone/>
                  <a:defRPr sz="1400" b="0" i="0" u="none" strike="noStrike" cap="none">
                    <a:solidFill>
                      <a:schemeClr val="lt1"/>
                    </a:solidFill>
                    <a:latin typeface="Assistant"/>
                    <a:ea typeface="Assistant"/>
                    <a:cs typeface="Assistant"/>
                    <a:sym typeface="Assistan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ssistant"/>
                  <a:buNone/>
                  <a:defRPr sz="1400" b="0" i="0" u="none" strike="noStrike" cap="none">
                    <a:solidFill>
                      <a:schemeClr val="lt1"/>
                    </a:solidFill>
                    <a:latin typeface="Assistant"/>
                    <a:ea typeface="Assistant"/>
                    <a:cs typeface="Assistant"/>
                    <a:sym typeface="Assistan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ssistant"/>
                  <a:buNone/>
                  <a:defRPr sz="1400" b="0" i="0" u="none" strike="noStrike" cap="none">
                    <a:solidFill>
                      <a:schemeClr val="lt1"/>
                    </a:solidFill>
                    <a:latin typeface="Assistant"/>
                    <a:ea typeface="Assistant"/>
                    <a:cs typeface="Assistant"/>
                    <a:sym typeface="Assistan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ssistant"/>
                  <a:buNone/>
                  <a:defRPr sz="1400" b="0" i="0" u="none" strike="noStrike" cap="none">
                    <a:solidFill>
                      <a:schemeClr val="lt1"/>
                    </a:solidFill>
                    <a:latin typeface="Assistant"/>
                    <a:ea typeface="Assistant"/>
                    <a:cs typeface="Assistant"/>
                    <a:sym typeface="Assistan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ssistant"/>
                  <a:buNone/>
                  <a:defRPr sz="1400" b="0" i="0" u="none" strike="noStrike" cap="none">
                    <a:solidFill>
                      <a:schemeClr val="lt1"/>
                    </a:solidFill>
                    <a:latin typeface="Assistant"/>
                    <a:ea typeface="Assistant"/>
                    <a:cs typeface="Assistant"/>
                    <a:sym typeface="Assistan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ssistant"/>
                  <a:buNone/>
                  <a:defRPr sz="1400" b="0" i="0" u="none" strike="noStrike" cap="none">
                    <a:solidFill>
                      <a:schemeClr val="lt1"/>
                    </a:solidFill>
                    <a:latin typeface="Assistant"/>
                    <a:ea typeface="Assistant"/>
                    <a:cs typeface="Assistant"/>
                    <a:sym typeface="Assistan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ssistant"/>
                  <a:buNone/>
                  <a:defRPr sz="1400" b="0" i="0" u="none" strike="noStrike" cap="none">
                    <a:solidFill>
                      <a:schemeClr val="lt1"/>
                    </a:solidFill>
                    <a:latin typeface="Assistant"/>
                    <a:ea typeface="Assistant"/>
                    <a:cs typeface="Assistant"/>
                    <a:sym typeface="Assistan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ssistant"/>
                  <a:buNone/>
                  <a:defRPr sz="1400" b="0" i="0" u="none" strike="noStrike" cap="none">
                    <a:solidFill>
                      <a:schemeClr val="lt1"/>
                    </a:solidFill>
                    <a:latin typeface="Assistant"/>
                    <a:ea typeface="Assistant"/>
                    <a:cs typeface="Assistant"/>
                    <a:sym typeface="Assistan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ssistant"/>
                  <a:buNone/>
                  <a:defRPr sz="1400" b="0" i="0" u="none" strike="noStrike" cap="none">
                    <a:solidFill>
                      <a:schemeClr val="lt1"/>
                    </a:solidFill>
                    <a:latin typeface="Assistant"/>
                    <a:ea typeface="Assistant"/>
                    <a:cs typeface="Assistant"/>
                    <a:sym typeface="Assistant"/>
                  </a:defRPr>
                </a:lvl9pPr>
              </a:lstStyle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𝒅𝒊𝒔𝒕𝒂𝒏𝒄𝒆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𝑶𝒃𝒋𝒆𝒄𝒕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𝒘𝒊𝒅𝒕𝒉</m:t>
                              </m:r>
                            </m:sub>
                          </m:s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 </m:t>
                          </m:r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𝑭𝒐𝒄𝒂</m:t>
                          </m:r>
                          <m:sSub>
                            <m:sSubPr>
                              <m:ctrlP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𝑳𝒆𝒏𝒈𝒕𝒉</m:t>
                              </m:r>
                            </m:sub>
                          </m:sSub>
                        </m:num>
                        <m:den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𝒂𝒓𝒆𝒂</m:t>
                          </m:r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Google Shape;1113;p42">
                <a:extLst>
                  <a:ext uri="{FF2B5EF4-FFF2-40B4-BE49-F238E27FC236}">
                    <a16:creationId xmlns:a16="http://schemas.microsoft.com/office/drawing/2014/main" id="{4844E858-0997-4EA9-429D-96D1E2865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9" y="3703910"/>
                <a:ext cx="6247278" cy="887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1113;p42">
            <a:extLst>
              <a:ext uri="{FF2B5EF4-FFF2-40B4-BE49-F238E27FC236}">
                <a16:creationId xmlns:a16="http://schemas.microsoft.com/office/drawing/2014/main" id="{A9B5FA88-31CD-950D-F1F4-B919441FC972}"/>
              </a:ext>
            </a:extLst>
          </p:cNvPr>
          <p:cNvSpPr txBox="1">
            <a:spLocks/>
          </p:cNvSpPr>
          <p:nvPr/>
        </p:nvSpPr>
        <p:spPr>
          <a:xfrm>
            <a:off x="1213404" y="1778928"/>
            <a:ext cx="4623958" cy="197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camera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robot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camera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A62ED9-A122-9958-59A7-E4E9C104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042" y="1308702"/>
            <a:ext cx="6588382" cy="35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8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674600" y="839861"/>
            <a:ext cx="2602644" cy="6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PID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113;p42">
            <a:extLst>
              <a:ext uri="{FF2B5EF4-FFF2-40B4-BE49-F238E27FC236}">
                <a16:creationId xmlns:a16="http://schemas.microsoft.com/office/drawing/2014/main" id="{2EC03192-BA4E-943F-A5F5-9EA90ED8A654}"/>
              </a:ext>
            </a:extLst>
          </p:cNvPr>
          <p:cNvSpPr txBox="1">
            <a:spLocks/>
          </p:cNvSpPr>
          <p:nvPr/>
        </p:nvSpPr>
        <p:spPr>
          <a:xfrm>
            <a:off x="763093" y="2258421"/>
            <a:ext cx="4623958" cy="197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</a:t>
            </a:r>
            <a:r>
              <a:rPr lang="en-US" sz="1800" i="1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𝐾</a:t>
            </a:r>
            <a:r>
              <a:rPr lang="en-US" sz="1800" baseline="-25000" dirty="0" err="1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𝐾</a:t>
            </a:r>
            <a:r>
              <a:rPr lang="en-US" sz="18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e(t)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13" name="Picture 12" descr="A picture containing text, diagram, font, line&#10;&#10;Description automatically generated">
            <a:extLst>
              <a:ext uri="{FF2B5EF4-FFF2-40B4-BE49-F238E27FC236}">
                <a16:creationId xmlns:a16="http://schemas.microsoft.com/office/drawing/2014/main" id="{435F0E9F-D402-2CBD-36EA-A5105E7B1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32" y="1427878"/>
            <a:ext cx="4980940" cy="1450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24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301920" y="820925"/>
            <a:ext cx="2602644" cy="6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3959C13-7304-00BC-3E81-E2DA6008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46" y="1388038"/>
            <a:ext cx="4289528" cy="3650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75C4FC-4D24-BC00-F70B-495A47B58574}"/>
              </a:ext>
            </a:extLst>
          </p:cNvPr>
          <p:cNvSpPr/>
          <p:nvPr/>
        </p:nvSpPr>
        <p:spPr>
          <a:xfrm>
            <a:off x="2565471" y="729312"/>
            <a:ext cx="2256232" cy="491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/>
              <a:t>Jetson Xavier</a:t>
            </a:r>
          </a:p>
        </p:txBody>
      </p:sp>
      <p:sp>
        <p:nvSpPr>
          <p:cNvPr id="16" name="Google Shape;1113;p42">
            <a:extLst>
              <a:ext uri="{FF2B5EF4-FFF2-40B4-BE49-F238E27FC236}">
                <a16:creationId xmlns:a16="http://schemas.microsoft.com/office/drawing/2014/main" id="{B8B595F1-C494-5522-FBD8-EE3063F887D6}"/>
              </a:ext>
            </a:extLst>
          </p:cNvPr>
          <p:cNvSpPr txBox="1">
            <a:spLocks/>
          </p:cNvSpPr>
          <p:nvPr/>
        </p:nvSpPr>
        <p:spPr>
          <a:xfrm>
            <a:off x="-45389" y="1561332"/>
            <a:ext cx="4623958" cy="197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Jetson Xavier NX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kit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gọn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EAFF43C-0826-2469-7415-9E669B72B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835073"/>
              </p:ext>
            </p:extLst>
          </p:nvPr>
        </p:nvGraphicFramePr>
        <p:xfrm>
          <a:off x="82727" y="1246525"/>
          <a:ext cx="4623956" cy="3898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58"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  <a:latin typeface="+mj-lt"/>
                        </a:rPr>
                        <a:t>Tên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  <a:latin typeface="+mj-lt"/>
                        </a:rPr>
                        <a:t>Chi tiết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153"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Nhân x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ử</a:t>
                      </a:r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 lý đồ họa (GPU)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384 lõi NVIDIA CUDA, 48 lõi Tensor trên kiến trúc đồ họa NVIDIA Volta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 </a:t>
                      </a:r>
                      <a:r>
                        <a:rPr lang="vi-VN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 lý (CPU)</a:t>
                      </a:r>
                      <a:endParaRPr 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+mj-lt"/>
                        </a:rPr>
                        <a:t>6-core NVIDIA Carmel ARM®v8.2 64-bit CPU 6 MB L2 + 4 MB L3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699"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Bộ nhớ đệm (RAM)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8 GB 128-bit LPDDR4x @ 51.2GB/s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339"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Cổng kết nối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4x USB type A, HDMI/DisplayPort, USB 2.0 Micro-B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699"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Các chuẩn giao tiếp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UART,SPI,CAN,I2C,I2S,DMIC,GPIOs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58"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Chân GPIO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40 chân GPIO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92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301920" y="820925"/>
            <a:ext cx="2602644" cy="6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775C4FC-4D24-BC00-F70B-495A47B58574}"/>
              </a:ext>
            </a:extLst>
          </p:cNvPr>
          <p:cNvSpPr/>
          <p:nvPr/>
        </p:nvSpPr>
        <p:spPr>
          <a:xfrm>
            <a:off x="2565471" y="729312"/>
            <a:ext cx="2256232" cy="491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/>
              <a:t>Khung</a:t>
            </a:r>
            <a:r>
              <a:rPr lang="en-US" sz="1600" b="1" dirty="0"/>
              <a:t> </a:t>
            </a:r>
            <a:r>
              <a:rPr lang="en-US" sz="1600" b="1" dirty="0" err="1"/>
              <a:t>xe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E0B685-BCFC-BAA7-DA46-5AB7D224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199" y="1440111"/>
            <a:ext cx="4012917" cy="313124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FBD4CAA-6205-C817-402B-3DBC63A88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93840"/>
              </p:ext>
            </p:extLst>
          </p:nvPr>
        </p:nvGraphicFramePr>
        <p:xfrm>
          <a:off x="185478" y="1703315"/>
          <a:ext cx="4759986" cy="2710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  <a:latin typeface="+mj-lt"/>
                        </a:rPr>
                        <a:t>Tên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  <a:latin typeface="+mj-lt"/>
                        </a:rPr>
                        <a:t>Chi tiết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9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Kích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thước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solidFill>
                            <a:schemeClr val="bg1"/>
                          </a:solidFill>
                          <a:latin typeface="+mj-lt"/>
                        </a:rPr>
                        <a:t>26*15cm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24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Bao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gồm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4 bánh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xe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, 1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động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cơ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DC, 1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động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cơ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servo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80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Điện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áp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cấp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cho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động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cơ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DC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12VDC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80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Điện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áp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cấp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cho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động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cơ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servo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5VDC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Chất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liệu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Kim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loại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9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301920" y="820925"/>
            <a:ext cx="2602644" cy="6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775C4FC-4D24-BC00-F70B-495A47B58574}"/>
              </a:ext>
            </a:extLst>
          </p:cNvPr>
          <p:cNvSpPr/>
          <p:nvPr/>
        </p:nvSpPr>
        <p:spPr>
          <a:xfrm>
            <a:off x="2409526" y="834765"/>
            <a:ext cx="3417113" cy="491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/>
              <a:t>Mạch</a:t>
            </a:r>
            <a:r>
              <a:rPr lang="en-US" sz="1600" b="1" dirty="0"/>
              <a:t> </a:t>
            </a:r>
            <a:r>
              <a:rPr lang="en-US" sz="1600" b="1" dirty="0" err="1"/>
              <a:t>điều</a:t>
            </a:r>
            <a:r>
              <a:rPr lang="en-US" sz="1600" b="1" dirty="0"/>
              <a:t> </a:t>
            </a:r>
            <a:r>
              <a:rPr lang="en-US" sz="1600" b="1" dirty="0" err="1"/>
              <a:t>khiển</a:t>
            </a:r>
            <a:r>
              <a:rPr lang="en-US" sz="1600" b="1" dirty="0"/>
              <a:t> </a:t>
            </a:r>
            <a:r>
              <a:rPr lang="en-US" sz="1600" b="1" dirty="0" err="1"/>
              <a:t>động</a:t>
            </a:r>
            <a:r>
              <a:rPr lang="en-US" sz="1600" b="1" dirty="0"/>
              <a:t> </a:t>
            </a:r>
            <a:r>
              <a:rPr lang="en-US" sz="1600" b="1" dirty="0" err="1"/>
              <a:t>cơ</a:t>
            </a:r>
            <a:r>
              <a:rPr lang="en-US" sz="1600" b="1" dirty="0"/>
              <a:t> DC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FBD4CAA-6205-C817-402B-3DBC63A88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84937"/>
              </p:ext>
            </p:extLst>
          </p:nvPr>
        </p:nvGraphicFramePr>
        <p:xfrm>
          <a:off x="603692" y="1679010"/>
          <a:ext cx="4759986" cy="290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  <a:latin typeface="+mj-lt"/>
                        </a:rPr>
                        <a:t>Tên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  <a:latin typeface="+mj-lt"/>
                        </a:rPr>
                        <a:t>Chi tiết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L298N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2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Điện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áp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đầu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vào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5~30VDC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80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Công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suất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tối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đa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25W 1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cầu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(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công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suất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25W)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80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Dòng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tối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đa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cho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mỗi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cầu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2A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Mức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điện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áp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logic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Low: -0.3V~1.5V, Hight: 2.3V~Vss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3415FB85-705F-A9C3-00EE-125D5A15F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98" y="1559559"/>
            <a:ext cx="3267621" cy="32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301920" y="820925"/>
            <a:ext cx="2602644" cy="6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775C4FC-4D24-BC00-F70B-495A47B58574}"/>
              </a:ext>
            </a:extLst>
          </p:cNvPr>
          <p:cNvSpPr/>
          <p:nvPr/>
        </p:nvSpPr>
        <p:spPr>
          <a:xfrm>
            <a:off x="2409526" y="834765"/>
            <a:ext cx="3417113" cy="491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/>
              <a:t>Mạch</a:t>
            </a:r>
            <a:r>
              <a:rPr lang="en-US" sz="1600" b="1" dirty="0"/>
              <a:t> </a:t>
            </a:r>
            <a:r>
              <a:rPr lang="en-US" sz="1600" b="1" dirty="0" err="1"/>
              <a:t>điều</a:t>
            </a:r>
            <a:r>
              <a:rPr lang="en-US" sz="1600" b="1" dirty="0"/>
              <a:t> </a:t>
            </a:r>
            <a:r>
              <a:rPr lang="en-US" sz="1600" b="1" dirty="0" err="1"/>
              <a:t>khiển</a:t>
            </a:r>
            <a:r>
              <a:rPr lang="en-US" sz="1600" b="1" dirty="0"/>
              <a:t> </a:t>
            </a:r>
            <a:r>
              <a:rPr lang="en-US" sz="1600" b="1" dirty="0" err="1"/>
              <a:t>động</a:t>
            </a:r>
            <a:r>
              <a:rPr lang="en-US" sz="1600" b="1" dirty="0"/>
              <a:t> </a:t>
            </a:r>
            <a:r>
              <a:rPr lang="en-US" sz="1600" b="1" dirty="0" err="1"/>
              <a:t>cơ</a:t>
            </a:r>
            <a:r>
              <a:rPr lang="en-US" sz="1600" b="1" dirty="0"/>
              <a:t> servo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FBD4CAA-6205-C817-402B-3DBC63A88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201357"/>
              </p:ext>
            </p:extLst>
          </p:nvPr>
        </p:nvGraphicFramePr>
        <p:xfrm>
          <a:off x="603692" y="1679010"/>
          <a:ext cx="4759986" cy="3357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  <a:latin typeface="+mj-lt"/>
                        </a:rPr>
                        <a:t>Tên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  <a:latin typeface="+mj-lt"/>
                        </a:rPr>
                        <a:t>Chi tiết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PCA9685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2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Điện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áp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đầu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vào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2.3 ~ 5.5 VDC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80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Số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kênh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PWM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16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kênh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80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Tần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số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40 ~ 1000 Hz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Độ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phân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giải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PWM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12 bit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Giao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tiếp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I2C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402317"/>
                  </a:ext>
                </a:extLst>
              </a:tr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Kích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thước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62.5 mm x25.4 mm x 3mm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15451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D9383CF-130A-D58C-5A63-7F7EC800B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01" y="1679010"/>
            <a:ext cx="3241655" cy="32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301920" y="820925"/>
            <a:ext cx="2602644" cy="6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775C4FC-4D24-BC00-F70B-495A47B58574}"/>
              </a:ext>
            </a:extLst>
          </p:cNvPr>
          <p:cNvSpPr/>
          <p:nvPr/>
        </p:nvSpPr>
        <p:spPr>
          <a:xfrm>
            <a:off x="2409526" y="834765"/>
            <a:ext cx="3417113" cy="491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/>
              <a:t>Camera Logitech C270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FBD4CAA-6205-C817-402B-3DBC63A88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987707"/>
              </p:ext>
            </p:extLst>
          </p:nvPr>
        </p:nvGraphicFramePr>
        <p:xfrm>
          <a:off x="603692" y="1679010"/>
          <a:ext cx="4759986" cy="252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  <a:latin typeface="+mj-lt"/>
                        </a:rPr>
                        <a:t>Tên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0">
                          <a:solidFill>
                            <a:schemeClr val="bg1"/>
                          </a:solidFill>
                          <a:latin typeface="+mj-lt"/>
                        </a:rPr>
                        <a:t>Chi tiết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Độ phân giải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720p/30fps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20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Tầm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nhìn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chéo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55 </a:t>
                      </a:r>
                      <a:r>
                        <a:rPr lang="en-US" sz="1400" b="0" i="0" u="none" strike="noStrike" cap="none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độ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80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Loại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tiêu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cự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Tiêu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cự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cố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định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80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Độ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dài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dây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1.5m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412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Cổng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kết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+mj-lt"/>
                        </a:rPr>
                        <a:t>nối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USB-A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D518173-85DE-FBE7-A92F-9BDB2B6E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4" y="1734992"/>
            <a:ext cx="3359187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7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39"/>
          <p:cNvCxnSpPr/>
          <p:nvPr/>
        </p:nvCxnSpPr>
        <p:spPr>
          <a:xfrm>
            <a:off x="1304923" y="4388251"/>
            <a:ext cx="40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39"/>
          <p:cNvSpPr/>
          <p:nvPr/>
        </p:nvSpPr>
        <p:spPr>
          <a:xfrm>
            <a:off x="2524654" y="679634"/>
            <a:ext cx="1341600" cy="13416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9"/>
          <p:cNvSpPr txBox="1">
            <a:spLocks noGrp="1"/>
          </p:cNvSpPr>
          <p:nvPr>
            <p:ph type="title"/>
          </p:nvPr>
        </p:nvSpPr>
        <p:spPr>
          <a:xfrm>
            <a:off x="930729" y="2450365"/>
            <a:ext cx="4457644" cy="15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PHÂN TÍCH VÀ THIẾT KẾ HỆ THỐNG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600" name="Google Shape;600;p39"/>
          <p:cNvSpPr txBox="1">
            <a:spLocks noGrp="1"/>
          </p:cNvSpPr>
          <p:nvPr>
            <p:ph type="title" idx="2"/>
          </p:nvPr>
        </p:nvSpPr>
        <p:spPr>
          <a:xfrm>
            <a:off x="2426566" y="1016383"/>
            <a:ext cx="15417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02" name="Google Shape;602;p39"/>
          <p:cNvSpPr/>
          <p:nvPr/>
        </p:nvSpPr>
        <p:spPr>
          <a:xfrm>
            <a:off x="-1114100" y="-994025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77;p41">
            <a:extLst>
              <a:ext uri="{FF2B5EF4-FFF2-40B4-BE49-F238E27FC236}">
                <a16:creationId xmlns:a16="http://schemas.microsoft.com/office/drawing/2014/main" id="{6AFADA4F-E950-C141-9843-313A4BA12D53}"/>
              </a:ext>
            </a:extLst>
          </p:cNvPr>
          <p:cNvGrpSpPr/>
          <p:nvPr/>
        </p:nvGrpSpPr>
        <p:grpSpPr>
          <a:xfrm>
            <a:off x="6155570" y="880352"/>
            <a:ext cx="1509068" cy="3595857"/>
            <a:chOff x="6222000" y="769300"/>
            <a:chExt cx="1578028" cy="3760177"/>
          </a:xfrm>
        </p:grpSpPr>
        <p:sp>
          <p:nvSpPr>
            <p:cNvPr id="3" name="Google Shape;678;p41">
              <a:extLst>
                <a:ext uri="{FF2B5EF4-FFF2-40B4-BE49-F238E27FC236}">
                  <a16:creationId xmlns:a16="http://schemas.microsoft.com/office/drawing/2014/main" id="{1D75E42B-FEAA-D6DC-122A-C9637C6B13D9}"/>
                </a:ext>
              </a:extLst>
            </p:cNvPr>
            <p:cNvSpPr/>
            <p:nvPr/>
          </p:nvSpPr>
          <p:spPr>
            <a:xfrm flipH="1">
              <a:off x="6232195" y="1902979"/>
              <a:ext cx="342847" cy="798126"/>
            </a:xfrm>
            <a:custGeom>
              <a:avLst/>
              <a:gdLst/>
              <a:ahLst/>
              <a:cxnLst/>
              <a:rect l="l" t="t" r="r" b="b"/>
              <a:pathLst>
                <a:path w="3766" h="8767" extrusionOk="0">
                  <a:moveTo>
                    <a:pt x="335" y="580"/>
                  </a:moveTo>
                  <a:cubicBezTo>
                    <a:pt x="469" y="123"/>
                    <a:pt x="1393" y="0"/>
                    <a:pt x="1571" y="457"/>
                  </a:cubicBezTo>
                  <a:cubicBezTo>
                    <a:pt x="1872" y="1237"/>
                    <a:pt x="2206" y="2574"/>
                    <a:pt x="2563" y="4233"/>
                  </a:cubicBezTo>
                  <a:cubicBezTo>
                    <a:pt x="2719" y="4957"/>
                    <a:pt x="2953" y="6584"/>
                    <a:pt x="3643" y="7542"/>
                  </a:cubicBezTo>
                  <a:cubicBezTo>
                    <a:pt x="3766" y="7709"/>
                    <a:pt x="3654" y="7753"/>
                    <a:pt x="3554" y="7920"/>
                  </a:cubicBezTo>
                  <a:lnTo>
                    <a:pt x="3287" y="8388"/>
                  </a:lnTo>
                  <a:cubicBezTo>
                    <a:pt x="3075" y="8767"/>
                    <a:pt x="2507" y="8711"/>
                    <a:pt x="2373" y="8299"/>
                  </a:cubicBezTo>
                  <a:lnTo>
                    <a:pt x="1995" y="7174"/>
                  </a:lnTo>
                  <a:cubicBezTo>
                    <a:pt x="1972" y="7118"/>
                    <a:pt x="1961" y="7051"/>
                    <a:pt x="1961" y="6996"/>
                  </a:cubicBezTo>
                  <a:lnTo>
                    <a:pt x="1995" y="5704"/>
                  </a:lnTo>
                  <a:cubicBezTo>
                    <a:pt x="1995" y="5615"/>
                    <a:pt x="1972" y="5525"/>
                    <a:pt x="1928" y="5436"/>
                  </a:cubicBezTo>
                  <a:cubicBezTo>
                    <a:pt x="1683" y="5035"/>
                    <a:pt x="914" y="3721"/>
                    <a:pt x="513" y="3409"/>
                  </a:cubicBezTo>
                  <a:cubicBezTo>
                    <a:pt x="168" y="3131"/>
                    <a:pt x="1" y="1727"/>
                    <a:pt x="335" y="58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9;p41">
              <a:extLst>
                <a:ext uri="{FF2B5EF4-FFF2-40B4-BE49-F238E27FC236}">
                  <a16:creationId xmlns:a16="http://schemas.microsoft.com/office/drawing/2014/main" id="{ACAE03A3-4DAC-27D7-3B33-58B6B3FEAE68}"/>
                </a:ext>
              </a:extLst>
            </p:cNvPr>
            <p:cNvSpPr/>
            <p:nvPr/>
          </p:nvSpPr>
          <p:spPr>
            <a:xfrm flipH="1">
              <a:off x="6232195" y="1922278"/>
              <a:ext cx="342847" cy="767537"/>
            </a:xfrm>
            <a:custGeom>
              <a:avLst/>
              <a:gdLst/>
              <a:ahLst/>
              <a:cxnLst/>
              <a:rect l="l" t="t" r="r" b="b"/>
              <a:pathLst>
                <a:path w="3766" h="8431" extrusionOk="0">
                  <a:moveTo>
                    <a:pt x="769" y="0"/>
                  </a:moveTo>
                  <a:cubicBezTo>
                    <a:pt x="569" y="56"/>
                    <a:pt x="391" y="189"/>
                    <a:pt x="335" y="368"/>
                  </a:cubicBezTo>
                  <a:cubicBezTo>
                    <a:pt x="1" y="1515"/>
                    <a:pt x="168" y="2919"/>
                    <a:pt x="513" y="3197"/>
                  </a:cubicBezTo>
                  <a:cubicBezTo>
                    <a:pt x="914" y="3509"/>
                    <a:pt x="1683" y="4823"/>
                    <a:pt x="1928" y="5224"/>
                  </a:cubicBezTo>
                  <a:cubicBezTo>
                    <a:pt x="1972" y="5313"/>
                    <a:pt x="1995" y="5403"/>
                    <a:pt x="1995" y="5492"/>
                  </a:cubicBezTo>
                  <a:lnTo>
                    <a:pt x="1961" y="6784"/>
                  </a:lnTo>
                  <a:cubicBezTo>
                    <a:pt x="1961" y="6839"/>
                    <a:pt x="1972" y="6906"/>
                    <a:pt x="1995" y="6962"/>
                  </a:cubicBezTo>
                  <a:lnTo>
                    <a:pt x="2373" y="8087"/>
                  </a:lnTo>
                  <a:cubicBezTo>
                    <a:pt x="2446" y="8312"/>
                    <a:pt x="2649" y="8431"/>
                    <a:pt x="2852" y="8431"/>
                  </a:cubicBezTo>
                  <a:cubicBezTo>
                    <a:pt x="3021" y="8431"/>
                    <a:pt x="3191" y="8348"/>
                    <a:pt x="3287" y="8176"/>
                  </a:cubicBezTo>
                  <a:lnTo>
                    <a:pt x="3554" y="7708"/>
                  </a:lnTo>
                  <a:cubicBezTo>
                    <a:pt x="3654" y="7541"/>
                    <a:pt x="3766" y="7497"/>
                    <a:pt x="3643" y="7341"/>
                  </a:cubicBezTo>
                  <a:cubicBezTo>
                    <a:pt x="3632" y="7307"/>
                    <a:pt x="3610" y="7285"/>
                    <a:pt x="3599" y="7252"/>
                  </a:cubicBezTo>
                  <a:cubicBezTo>
                    <a:pt x="2886" y="6672"/>
                    <a:pt x="2396" y="5703"/>
                    <a:pt x="2139" y="4623"/>
                  </a:cubicBezTo>
                  <a:cubicBezTo>
                    <a:pt x="1939" y="3787"/>
                    <a:pt x="1783" y="2529"/>
                    <a:pt x="1460" y="1727"/>
                  </a:cubicBezTo>
                  <a:cubicBezTo>
                    <a:pt x="1226" y="1147"/>
                    <a:pt x="1081" y="546"/>
                    <a:pt x="76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0;p41">
              <a:extLst>
                <a:ext uri="{FF2B5EF4-FFF2-40B4-BE49-F238E27FC236}">
                  <a16:creationId xmlns:a16="http://schemas.microsoft.com/office/drawing/2014/main" id="{4DACCA6C-1B15-6A31-4AE4-71D4034BD14C}"/>
                </a:ext>
              </a:extLst>
            </p:cNvPr>
            <p:cNvSpPr/>
            <p:nvPr/>
          </p:nvSpPr>
          <p:spPr>
            <a:xfrm flipH="1">
              <a:off x="6725154" y="3034654"/>
              <a:ext cx="790023" cy="1348812"/>
            </a:xfrm>
            <a:custGeom>
              <a:avLst/>
              <a:gdLst/>
              <a:ahLst/>
              <a:cxnLst/>
              <a:rect l="l" t="t" r="r" b="b"/>
              <a:pathLst>
                <a:path w="8678" h="14816" extrusionOk="0">
                  <a:moveTo>
                    <a:pt x="0" y="1"/>
                  </a:moveTo>
                  <a:lnTo>
                    <a:pt x="8678" y="1"/>
                  </a:lnTo>
                  <a:lnTo>
                    <a:pt x="8678" y="14815"/>
                  </a:lnTo>
                  <a:lnTo>
                    <a:pt x="0" y="14815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1;p41">
              <a:extLst>
                <a:ext uri="{FF2B5EF4-FFF2-40B4-BE49-F238E27FC236}">
                  <a16:creationId xmlns:a16="http://schemas.microsoft.com/office/drawing/2014/main" id="{B8AEC3D2-2C63-A506-CF16-784959B8F7A1}"/>
                </a:ext>
              </a:extLst>
            </p:cNvPr>
            <p:cNvSpPr/>
            <p:nvPr/>
          </p:nvSpPr>
          <p:spPr>
            <a:xfrm flipH="1">
              <a:off x="7180433" y="3034654"/>
              <a:ext cx="334745" cy="1348812"/>
            </a:xfrm>
            <a:custGeom>
              <a:avLst/>
              <a:gdLst/>
              <a:ahLst/>
              <a:cxnLst/>
              <a:rect l="l" t="t" r="r" b="b"/>
              <a:pathLst>
                <a:path w="3677" h="14816" extrusionOk="0">
                  <a:moveTo>
                    <a:pt x="0" y="1"/>
                  </a:moveTo>
                  <a:lnTo>
                    <a:pt x="0" y="14815"/>
                  </a:lnTo>
                  <a:lnTo>
                    <a:pt x="3676" y="1481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2;p41">
              <a:extLst>
                <a:ext uri="{FF2B5EF4-FFF2-40B4-BE49-F238E27FC236}">
                  <a16:creationId xmlns:a16="http://schemas.microsoft.com/office/drawing/2014/main" id="{EE3C0314-111A-BFB9-7AD1-C41F4F612377}"/>
                </a:ext>
              </a:extLst>
            </p:cNvPr>
            <p:cNvSpPr/>
            <p:nvPr/>
          </p:nvSpPr>
          <p:spPr>
            <a:xfrm flipH="1">
              <a:off x="6725154" y="3034654"/>
              <a:ext cx="790023" cy="661296"/>
            </a:xfrm>
            <a:custGeom>
              <a:avLst/>
              <a:gdLst/>
              <a:ahLst/>
              <a:cxnLst/>
              <a:rect l="l" t="t" r="r" b="b"/>
              <a:pathLst>
                <a:path w="8678" h="7264" extrusionOk="0">
                  <a:moveTo>
                    <a:pt x="0" y="1"/>
                  </a:moveTo>
                  <a:lnTo>
                    <a:pt x="0" y="6773"/>
                  </a:lnTo>
                  <a:lnTo>
                    <a:pt x="3676" y="7263"/>
                  </a:lnTo>
                  <a:lnTo>
                    <a:pt x="8678" y="6795"/>
                  </a:lnTo>
                  <a:lnTo>
                    <a:pt x="86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3;p41">
              <a:extLst>
                <a:ext uri="{FF2B5EF4-FFF2-40B4-BE49-F238E27FC236}">
                  <a16:creationId xmlns:a16="http://schemas.microsoft.com/office/drawing/2014/main" id="{E2D61171-9DDE-049F-5786-CDA0AD674E56}"/>
                </a:ext>
              </a:extLst>
            </p:cNvPr>
            <p:cNvSpPr/>
            <p:nvPr/>
          </p:nvSpPr>
          <p:spPr>
            <a:xfrm flipH="1">
              <a:off x="6415714" y="4316449"/>
              <a:ext cx="1231191" cy="213028"/>
            </a:xfrm>
            <a:custGeom>
              <a:avLst/>
              <a:gdLst/>
              <a:ahLst/>
              <a:cxnLst/>
              <a:rect l="l" t="t" r="r" b="b"/>
              <a:pathLst>
                <a:path w="13524" h="2340" extrusionOk="0">
                  <a:moveTo>
                    <a:pt x="12087" y="0"/>
                  </a:moveTo>
                  <a:lnTo>
                    <a:pt x="6762" y="0"/>
                  </a:lnTo>
                  <a:lnTo>
                    <a:pt x="1438" y="0"/>
                  </a:lnTo>
                  <a:cubicBezTo>
                    <a:pt x="959" y="0"/>
                    <a:pt x="1" y="791"/>
                    <a:pt x="1" y="2340"/>
                  </a:cubicBezTo>
                  <a:lnTo>
                    <a:pt x="6762" y="2340"/>
                  </a:lnTo>
                  <a:lnTo>
                    <a:pt x="13524" y="2340"/>
                  </a:lnTo>
                  <a:cubicBezTo>
                    <a:pt x="13524" y="791"/>
                    <a:pt x="12566" y="0"/>
                    <a:pt x="1208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4;p41">
              <a:extLst>
                <a:ext uri="{FF2B5EF4-FFF2-40B4-BE49-F238E27FC236}">
                  <a16:creationId xmlns:a16="http://schemas.microsoft.com/office/drawing/2014/main" id="{5A68140E-54E4-34EB-4775-823461CF1A56}"/>
                </a:ext>
              </a:extLst>
            </p:cNvPr>
            <p:cNvSpPr/>
            <p:nvPr/>
          </p:nvSpPr>
          <p:spPr>
            <a:xfrm flipH="1">
              <a:off x="6954200" y="4316449"/>
              <a:ext cx="692704" cy="213028"/>
            </a:xfrm>
            <a:custGeom>
              <a:avLst/>
              <a:gdLst/>
              <a:ahLst/>
              <a:cxnLst/>
              <a:rect l="l" t="t" r="r" b="b"/>
              <a:pathLst>
                <a:path w="7609" h="2340" extrusionOk="0">
                  <a:moveTo>
                    <a:pt x="1438" y="0"/>
                  </a:moveTo>
                  <a:cubicBezTo>
                    <a:pt x="959" y="0"/>
                    <a:pt x="1" y="791"/>
                    <a:pt x="1" y="2340"/>
                  </a:cubicBezTo>
                  <a:lnTo>
                    <a:pt x="7609" y="2340"/>
                  </a:lnTo>
                  <a:cubicBezTo>
                    <a:pt x="7609" y="791"/>
                    <a:pt x="6651" y="0"/>
                    <a:pt x="617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5;p41">
              <a:extLst>
                <a:ext uri="{FF2B5EF4-FFF2-40B4-BE49-F238E27FC236}">
                  <a16:creationId xmlns:a16="http://schemas.microsoft.com/office/drawing/2014/main" id="{8CF5DD42-129E-0286-4331-7FE2B91CB309}"/>
                </a:ext>
              </a:extLst>
            </p:cNvPr>
            <p:cNvSpPr/>
            <p:nvPr/>
          </p:nvSpPr>
          <p:spPr>
            <a:xfrm flipH="1">
              <a:off x="6746275" y="1627138"/>
              <a:ext cx="562885" cy="235332"/>
            </a:xfrm>
            <a:custGeom>
              <a:avLst/>
              <a:gdLst/>
              <a:ahLst/>
              <a:cxnLst/>
              <a:rect l="l" t="t" r="r" b="b"/>
              <a:pathLst>
                <a:path w="6183" h="2585" extrusionOk="0">
                  <a:moveTo>
                    <a:pt x="6182" y="1805"/>
                  </a:moveTo>
                  <a:lnTo>
                    <a:pt x="3353" y="2574"/>
                  </a:lnTo>
                  <a:cubicBezTo>
                    <a:pt x="3297" y="2585"/>
                    <a:pt x="3242" y="2585"/>
                    <a:pt x="3186" y="2574"/>
                  </a:cubicBezTo>
                  <a:lnTo>
                    <a:pt x="0" y="1805"/>
                  </a:lnTo>
                  <a:lnTo>
                    <a:pt x="0" y="1"/>
                  </a:lnTo>
                  <a:lnTo>
                    <a:pt x="618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6;p41">
              <a:extLst>
                <a:ext uri="{FF2B5EF4-FFF2-40B4-BE49-F238E27FC236}">
                  <a16:creationId xmlns:a16="http://schemas.microsoft.com/office/drawing/2014/main" id="{4F7B5880-7718-0E56-C1B9-65E5F8952F03}"/>
                </a:ext>
              </a:extLst>
            </p:cNvPr>
            <p:cNvSpPr/>
            <p:nvPr/>
          </p:nvSpPr>
          <p:spPr>
            <a:xfrm flipH="1">
              <a:off x="6426820" y="1745758"/>
              <a:ext cx="1268699" cy="1517140"/>
            </a:xfrm>
            <a:custGeom>
              <a:avLst/>
              <a:gdLst/>
              <a:ahLst/>
              <a:cxnLst/>
              <a:rect l="l" t="t" r="r" b="b"/>
              <a:pathLst>
                <a:path w="13936" h="16665" extrusionOk="0">
                  <a:moveTo>
                    <a:pt x="13155" y="1282"/>
                  </a:moveTo>
                  <a:cubicBezTo>
                    <a:pt x="12364" y="602"/>
                    <a:pt x="10426" y="1"/>
                    <a:pt x="10426" y="1"/>
                  </a:cubicBezTo>
                  <a:cubicBezTo>
                    <a:pt x="9669" y="480"/>
                    <a:pt x="9034" y="758"/>
                    <a:pt x="6104" y="602"/>
                  </a:cubicBezTo>
                  <a:cubicBezTo>
                    <a:pt x="5247" y="558"/>
                    <a:pt x="4244" y="190"/>
                    <a:pt x="4244" y="190"/>
                  </a:cubicBezTo>
                  <a:cubicBezTo>
                    <a:pt x="3598" y="391"/>
                    <a:pt x="735" y="1605"/>
                    <a:pt x="345" y="2451"/>
                  </a:cubicBezTo>
                  <a:cubicBezTo>
                    <a:pt x="0" y="3187"/>
                    <a:pt x="267" y="10249"/>
                    <a:pt x="613" y="14894"/>
                  </a:cubicBezTo>
                  <a:cubicBezTo>
                    <a:pt x="691" y="15896"/>
                    <a:pt x="1526" y="16665"/>
                    <a:pt x="2529" y="16665"/>
                  </a:cubicBezTo>
                  <a:lnTo>
                    <a:pt x="11295" y="16665"/>
                  </a:lnTo>
                  <a:cubicBezTo>
                    <a:pt x="12320" y="16665"/>
                    <a:pt x="13166" y="15863"/>
                    <a:pt x="13222" y="14849"/>
                  </a:cubicBezTo>
                  <a:cubicBezTo>
                    <a:pt x="13423" y="10906"/>
                    <a:pt x="13935" y="1950"/>
                    <a:pt x="13155" y="12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7;p41">
              <a:extLst>
                <a:ext uri="{FF2B5EF4-FFF2-40B4-BE49-F238E27FC236}">
                  <a16:creationId xmlns:a16="http://schemas.microsoft.com/office/drawing/2014/main" id="{C27080B9-D09D-8B1B-D36E-9B1230585D26}"/>
                </a:ext>
              </a:extLst>
            </p:cNvPr>
            <p:cNvSpPr/>
            <p:nvPr/>
          </p:nvSpPr>
          <p:spPr>
            <a:xfrm flipH="1">
              <a:off x="6617547" y="1772159"/>
              <a:ext cx="757523" cy="888435"/>
            </a:xfrm>
            <a:custGeom>
              <a:avLst/>
              <a:gdLst/>
              <a:ahLst/>
              <a:cxnLst/>
              <a:rect l="l" t="t" r="r" b="b"/>
              <a:pathLst>
                <a:path w="8321" h="9759" extrusionOk="0">
                  <a:moveTo>
                    <a:pt x="446" y="1"/>
                  </a:moveTo>
                  <a:cubicBezTo>
                    <a:pt x="323" y="45"/>
                    <a:pt x="167" y="112"/>
                    <a:pt x="0" y="179"/>
                  </a:cubicBezTo>
                  <a:cubicBezTo>
                    <a:pt x="590" y="847"/>
                    <a:pt x="2328" y="2574"/>
                    <a:pt x="4478" y="2607"/>
                  </a:cubicBezTo>
                  <a:lnTo>
                    <a:pt x="4612" y="9758"/>
                  </a:lnTo>
                  <a:lnTo>
                    <a:pt x="5057" y="9747"/>
                  </a:lnTo>
                  <a:lnTo>
                    <a:pt x="4924" y="2585"/>
                  </a:lnTo>
                  <a:cubicBezTo>
                    <a:pt x="6360" y="2473"/>
                    <a:pt x="7229" y="1850"/>
                    <a:pt x="7697" y="1326"/>
                  </a:cubicBezTo>
                  <a:cubicBezTo>
                    <a:pt x="8009" y="992"/>
                    <a:pt x="8210" y="647"/>
                    <a:pt x="8321" y="335"/>
                  </a:cubicBezTo>
                  <a:cubicBezTo>
                    <a:pt x="8176" y="279"/>
                    <a:pt x="8042" y="212"/>
                    <a:pt x="7909" y="156"/>
                  </a:cubicBezTo>
                  <a:cubicBezTo>
                    <a:pt x="7820" y="402"/>
                    <a:pt x="7641" y="725"/>
                    <a:pt x="7374" y="1025"/>
                  </a:cubicBezTo>
                  <a:cubicBezTo>
                    <a:pt x="6929" y="1504"/>
                    <a:pt x="6104" y="2095"/>
                    <a:pt x="4690" y="2161"/>
                  </a:cubicBezTo>
                  <a:cubicBezTo>
                    <a:pt x="4642" y="2163"/>
                    <a:pt x="4594" y="2164"/>
                    <a:pt x="4547" y="2164"/>
                  </a:cubicBezTo>
                  <a:cubicBezTo>
                    <a:pt x="2681" y="2164"/>
                    <a:pt x="1097" y="696"/>
                    <a:pt x="4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8;p41">
              <a:extLst>
                <a:ext uri="{FF2B5EF4-FFF2-40B4-BE49-F238E27FC236}">
                  <a16:creationId xmlns:a16="http://schemas.microsoft.com/office/drawing/2014/main" id="{914B65D3-9EEB-3F16-8438-9E2ADD6FFF65}"/>
                </a:ext>
              </a:extLst>
            </p:cNvPr>
            <p:cNvSpPr/>
            <p:nvPr/>
          </p:nvSpPr>
          <p:spPr>
            <a:xfrm flipH="1">
              <a:off x="7246248" y="1853273"/>
              <a:ext cx="449270" cy="1409625"/>
            </a:xfrm>
            <a:custGeom>
              <a:avLst/>
              <a:gdLst/>
              <a:ahLst/>
              <a:cxnLst/>
              <a:rect l="l" t="t" r="r" b="b"/>
              <a:pathLst>
                <a:path w="4935" h="15484" extrusionOk="0">
                  <a:moveTo>
                    <a:pt x="2005" y="1"/>
                  </a:moveTo>
                  <a:cubicBezTo>
                    <a:pt x="1225" y="413"/>
                    <a:pt x="524" y="881"/>
                    <a:pt x="345" y="1270"/>
                  </a:cubicBezTo>
                  <a:cubicBezTo>
                    <a:pt x="0" y="2006"/>
                    <a:pt x="267" y="9068"/>
                    <a:pt x="613" y="13713"/>
                  </a:cubicBezTo>
                  <a:cubicBezTo>
                    <a:pt x="691" y="14715"/>
                    <a:pt x="1526" y="15484"/>
                    <a:pt x="2529" y="15484"/>
                  </a:cubicBezTo>
                  <a:lnTo>
                    <a:pt x="4890" y="15484"/>
                  </a:lnTo>
                  <a:cubicBezTo>
                    <a:pt x="4935" y="12354"/>
                    <a:pt x="4823" y="8956"/>
                    <a:pt x="4701" y="5804"/>
                  </a:cubicBezTo>
                  <a:cubicBezTo>
                    <a:pt x="4634" y="4167"/>
                    <a:pt x="4645" y="2652"/>
                    <a:pt x="3854" y="1493"/>
                  </a:cubicBezTo>
                  <a:cubicBezTo>
                    <a:pt x="3542" y="1048"/>
                    <a:pt x="2674" y="235"/>
                    <a:pt x="2005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9;p41">
              <a:extLst>
                <a:ext uri="{FF2B5EF4-FFF2-40B4-BE49-F238E27FC236}">
                  <a16:creationId xmlns:a16="http://schemas.microsoft.com/office/drawing/2014/main" id="{CE129189-2729-9E48-A882-3A0FE16E91BF}"/>
                </a:ext>
              </a:extLst>
            </p:cNvPr>
            <p:cNvSpPr/>
            <p:nvPr/>
          </p:nvSpPr>
          <p:spPr>
            <a:xfrm flipH="1">
              <a:off x="6467422" y="1969890"/>
              <a:ext cx="1218992" cy="1269700"/>
            </a:xfrm>
            <a:custGeom>
              <a:avLst/>
              <a:gdLst/>
              <a:ahLst/>
              <a:cxnLst/>
              <a:rect l="l" t="t" r="r" b="b"/>
              <a:pathLst>
                <a:path w="13390" h="13947" extrusionOk="0">
                  <a:moveTo>
                    <a:pt x="468" y="1"/>
                  </a:moveTo>
                  <a:cubicBezTo>
                    <a:pt x="368" y="101"/>
                    <a:pt x="290" y="201"/>
                    <a:pt x="245" y="301"/>
                  </a:cubicBezTo>
                  <a:cubicBezTo>
                    <a:pt x="201" y="402"/>
                    <a:pt x="156" y="613"/>
                    <a:pt x="112" y="914"/>
                  </a:cubicBezTo>
                  <a:cubicBezTo>
                    <a:pt x="0" y="2952"/>
                    <a:pt x="201" y="7765"/>
                    <a:pt x="457" y="11507"/>
                  </a:cubicBezTo>
                  <a:cubicBezTo>
                    <a:pt x="479" y="11741"/>
                    <a:pt x="502" y="11964"/>
                    <a:pt x="513" y="12176"/>
                  </a:cubicBezTo>
                  <a:cubicBezTo>
                    <a:pt x="591" y="13178"/>
                    <a:pt x="1426" y="13947"/>
                    <a:pt x="2429" y="13947"/>
                  </a:cubicBezTo>
                  <a:lnTo>
                    <a:pt x="11195" y="13947"/>
                  </a:lnTo>
                  <a:cubicBezTo>
                    <a:pt x="12220" y="13947"/>
                    <a:pt x="13066" y="13145"/>
                    <a:pt x="13122" y="12131"/>
                  </a:cubicBezTo>
                  <a:cubicBezTo>
                    <a:pt x="13189" y="10650"/>
                    <a:pt x="13300" y="8455"/>
                    <a:pt x="13390" y="6272"/>
                  </a:cubicBezTo>
                  <a:lnTo>
                    <a:pt x="13390" y="6272"/>
                  </a:lnTo>
                  <a:cubicBezTo>
                    <a:pt x="11927" y="6822"/>
                    <a:pt x="10331" y="7184"/>
                    <a:pt x="8897" y="7184"/>
                  </a:cubicBezTo>
                  <a:cubicBezTo>
                    <a:pt x="8212" y="7184"/>
                    <a:pt x="7564" y="7102"/>
                    <a:pt x="6985" y="6918"/>
                  </a:cubicBezTo>
                  <a:cubicBezTo>
                    <a:pt x="3899" y="5960"/>
                    <a:pt x="2473" y="2462"/>
                    <a:pt x="46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0;p41">
              <a:extLst>
                <a:ext uri="{FF2B5EF4-FFF2-40B4-BE49-F238E27FC236}">
                  <a16:creationId xmlns:a16="http://schemas.microsoft.com/office/drawing/2014/main" id="{81C7368B-1C98-15D6-689A-2024DE0196FC}"/>
                </a:ext>
              </a:extLst>
            </p:cNvPr>
            <p:cNvSpPr/>
            <p:nvPr/>
          </p:nvSpPr>
          <p:spPr>
            <a:xfrm flipH="1">
              <a:off x="6467422" y="1969890"/>
              <a:ext cx="1218992" cy="1269700"/>
            </a:xfrm>
            <a:custGeom>
              <a:avLst/>
              <a:gdLst/>
              <a:ahLst/>
              <a:cxnLst/>
              <a:rect l="l" t="t" r="r" b="b"/>
              <a:pathLst>
                <a:path w="13390" h="13947" extrusionOk="0">
                  <a:moveTo>
                    <a:pt x="468" y="1"/>
                  </a:moveTo>
                  <a:cubicBezTo>
                    <a:pt x="368" y="101"/>
                    <a:pt x="290" y="201"/>
                    <a:pt x="245" y="301"/>
                  </a:cubicBezTo>
                  <a:cubicBezTo>
                    <a:pt x="201" y="402"/>
                    <a:pt x="156" y="613"/>
                    <a:pt x="112" y="914"/>
                  </a:cubicBezTo>
                  <a:cubicBezTo>
                    <a:pt x="0" y="2952"/>
                    <a:pt x="201" y="7765"/>
                    <a:pt x="457" y="11507"/>
                  </a:cubicBezTo>
                  <a:cubicBezTo>
                    <a:pt x="479" y="11741"/>
                    <a:pt x="502" y="11964"/>
                    <a:pt x="513" y="12176"/>
                  </a:cubicBezTo>
                  <a:cubicBezTo>
                    <a:pt x="591" y="13178"/>
                    <a:pt x="1426" y="13947"/>
                    <a:pt x="2429" y="13947"/>
                  </a:cubicBezTo>
                  <a:lnTo>
                    <a:pt x="11195" y="13947"/>
                  </a:lnTo>
                  <a:cubicBezTo>
                    <a:pt x="12220" y="13947"/>
                    <a:pt x="13066" y="13145"/>
                    <a:pt x="13122" y="12131"/>
                  </a:cubicBezTo>
                  <a:cubicBezTo>
                    <a:pt x="13189" y="10650"/>
                    <a:pt x="13300" y="8455"/>
                    <a:pt x="13390" y="6272"/>
                  </a:cubicBezTo>
                  <a:lnTo>
                    <a:pt x="13390" y="6272"/>
                  </a:lnTo>
                  <a:cubicBezTo>
                    <a:pt x="11927" y="6822"/>
                    <a:pt x="10331" y="7184"/>
                    <a:pt x="8897" y="7184"/>
                  </a:cubicBezTo>
                  <a:cubicBezTo>
                    <a:pt x="8212" y="7184"/>
                    <a:pt x="7564" y="7102"/>
                    <a:pt x="6985" y="6918"/>
                  </a:cubicBezTo>
                  <a:cubicBezTo>
                    <a:pt x="3899" y="5960"/>
                    <a:pt x="2473" y="2462"/>
                    <a:pt x="46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1;p41">
              <a:extLst>
                <a:ext uri="{FF2B5EF4-FFF2-40B4-BE49-F238E27FC236}">
                  <a16:creationId xmlns:a16="http://schemas.microsoft.com/office/drawing/2014/main" id="{CF0AA8B3-8B6B-8F44-BFC8-F33C97FE37A5}"/>
                </a:ext>
              </a:extLst>
            </p:cNvPr>
            <p:cNvSpPr/>
            <p:nvPr/>
          </p:nvSpPr>
          <p:spPr>
            <a:xfrm flipH="1">
              <a:off x="6531333" y="1044048"/>
              <a:ext cx="1002960" cy="698804"/>
            </a:xfrm>
            <a:custGeom>
              <a:avLst/>
              <a:gdLst/>
              <a:ahLst/>
              <a:cxnLst/>
              <a:rect l="l" t="t" r="r" b="b"/>
              <a:pathLst>
                <a:path w="11017" h="7676" extrusionOk="0">
                  <a:moveTo>
                    <a:pt x="6851" y="68"/>
                  </a:moveTo>
                  <a:cubicBezTo>
                    <a:pt x="6283" y="1"/>
                    <a:pt x="5715" y="1"/>
                    <a:pt x="5158" y="56"/>
                  </a:cubicBezTo>
                  <a:cubicBezTo>
                    <a:pt x="4177" y="168"/>
                    <a:pt x="2484" y="413"/>
                    <a:pt x="1671" y="925"/>
                  </a:cubicBezTo>
                  <a:cubicBezTo>
                    <a:pt x="479" y="1649"/>
                    <a:pt x="0" y="2953"/>
                    <a:pt x="234" y="5114"/>
                  </a:cubicBezTo>
                  <a:cubicBezTo>
                    <a:pt x="457" y="7286"/>
                    <a:pt x="5559" y="7419"/>
                    <a:pt x="5559" y="7419"/>
                  </a:cubicBezTo>
                  <a:cubicBezTo>
                    <a:pt x="5559" y="7419"/>
                    <a:pt x="11017" y="7675"/>
                    <a:pt x="10861" y="3977"/>
                  </a:cubicBezTo>
                  <a:cubicBezTo>
                    <a:pt x="10749" y="1037"/>
                    <a:pt x="8399" y="279"/>
                    <a:pt x="6851" y="6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2;p41">
              <a:extLst>
                <a:ext uri="{FF2B5EF4-FFF2-40B4-BE49-F238E27FC236}">
                  <a16:creationId xmlns:a16="http://schemas.microsoft.com/office/drawing/2014/main" id="{A4F6E46D-2044-125A-D6D3-31DA4C4DD3F3}"/>
                </a:ext>
              </a:extLst>
            </p:cNvPr>
            <p:cNvSpPr/>
            <p:nvPr/>
          </p:nvSpPr>
          <p:spPr>
            <a:xfrm flipH="1">
              <a:off x="6541074" y="1331087"/>
              <a:ext cx="979017" cy="388821"/>
            </a:xfrm>
            <a:custGeom>
              <a:avLst/>
              <a:gdLst/>
              <a:ahLst/>
              <a:cxnLst/>
              <a:rect l="l" t="t" r="r" b="b"/>
              <a:pathLst>
                <a:path w="10754" h="4271" extrusionOk="0">
                  <a:moveTo>
                    <a:pt x="100" y="0"/>
                  </a:moveTo>
                  <a:cubicBezTo>
                    <a:pt x="11" y="557"/>
                    <a:pt x="0" y="1203"/>
                    <a:pt x="78" y="1961"/>
                  </a:cubicBezTo>
                  <a:cubicBezTo>
                    <a:pt x="301" y="4133"/>
                    <a:pt x="5403" y="4266"/>
                    <a:pt x="5403" y="4266"/>
                  </a:cubicBezTo>
                  <a:cubicBezTo>
                    <a:pt x="5403" y="4266"/>
                    <a:pt x="5486" y="4270"/>
                    <a:pt x="5632" y="4270"/>
                  </a:cubicBezTo>
                  <a:cubicBezTo>
                    <a:pt x="6654" y="4270"/>
                    <a:pt x="10754" y="4074"/>
                    <a:pt x="10705" y="925"/>
                  </a:cubicBezTo>
                  <a:lnTo>
                    <a:pt x="10705" y="925"/>
                  </a:lnTo>
                  <a:cubicBezTo>
                    <a:pt x="9045" y="1370"/>
                    <a:pt x="7374" y="1715"/>
                    <a:pt x="5637" y="1793"/>
                  </a:cubicBezTo>
                  <a:cubicBezTo>
                    <a:pt x="5474" y="1802"/>
                    <a:pt x="5306" y="1807"/>
                    <a:pt x="5136" y="1807"/>
                  </a:cubicBezTo>
                  <a:cubicBezTo>
                    <a:pt x="3379" y="1807"/>
                    <a:pt x="1268" y="132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3;p41">
              <a:extLst>
                <a:ext uri="{FF2B5EF4-FFF2-40B4-BE49-F238E27FC236}">
                  <a16:creationId xmlns:a16="http://schemas.microsoft.com/office/drawing/2014/main" id="{3E1DC725-8C4F-8BCF-38F0-CEB88310F555}"/>
                </a:ext>
              </a:extLst>
            </p:cNvPr>
            <p:cNvSpPr/>
            <p:nvPr/>
          </p:nvSpPr>
          <p:spPr>
            <a:xfrm flipH="1">
              <a:off x="6561742" y="1168769"/>
              <a:ext cx="762621" cy="491967"/>
            </a:xfrm>
            <a:custGeom>
              <a:avLst/>
              <a:gdLst/>
              <a:ahLst/>
              <a:cxnLst/>
              <a:rect l="l" t="t" r="r" b="b"/>
              <a:pathLst>
                <a:path w="8377" h="5404" extrusionOk="0">
                  <a:moveTo>
                    <a:pt x="5781" y="1"/>
                  </a:moveTo>
                  <a:cubicBezTo>
                    <a:pt x="5714" y="1"/>
                    <a:pt x="4010" y="123"/>
                    <a:pt x="3230" y="257"/>
                  </a:cubicBezTo>
                  <a:cubicBezTo>
                    <a:pt x="2562" y="368"/>
                    <a:pt x="1727" y="446"/>
                    <a:pt x="1125" y="814"/>
                  </a:cubicBezTo>
                  <a:cubicBezTo>
                    <a:pt x="356" y="1282"/>
                    <a:pt x="0" y="2184"/>
                    <a:pt x="0" y="2797"/>
                  </a:cubicBezTo>
                  <a:cubicBezTo>
                    <a:pt x="0" y="3420"/>
                    <a:pt x="668" y="4590"/>
                    <a:pt x="1938" y="5047"/>
                  </a:cubicBezTo>
                  <a:cubicBezTo>
                    <a:pt x="2384" y="5214"/>
                    <a:pt x="3642" y="5403"/>
                    <a:pt x="5313" y="5047"/>
                  </a:cubicBezTo>
                  <a:cubicBezTo>
                    <a:pt x="6940" y="4690"/>
                    <a:pt x="8377" y="3510"/>
                    <a:pt x="8254" y="2184"/>
                  </a:cubicBezTo>
                  <a:cubicBezTo>
                    <a:pt x="8187" y="1560"/>
                    <a:pt x="7508" y="1"/>
                    <a:pt x="57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4;p41">
              <a:extLst>
                <a:ext uri="{FF2B5EF4-FFF2-40B4-BE49-F238E27FC236}">
                  <a16:creationId xmlns:a16="http://schemas.microsoft.com/office/drawing/2014/main" id="{1EC3FF33-2D33-60F7-399B-EF29D891F882}"/>
                </a:ext>
              </a:extLst>
            </p:cNvPr>
            <p:cNvSpPr/>
            <p:nvPr/>
          </p:nvSpPr>
          <p:spPr>
            <a:xfrm flipH="1">
              <a:off x="7047520" y="809811"/>
              <a:ext cx="77109" cy="254632"/>
            </a:xfrm>
            <a:custGeom>
              <a:avLst/>
              <a:gdLst/>
              <a:ahLst/>
              <a:cxnLst/>
              <a:rect l="l" t="t" r="r" b="b"/>
              <a:pathLst>
                <a:path w="847" h="2797" extrusionOk="0">
                  <a:moveTo>
                    <a:pt x="257" y="1"/>
                  </a:moveTo>
                  <a:lnTo>
                    <a:pt x="0" y="23"/>
                  </a:lnTo>
                  <a:lnTo>
                    <a:pt x="45" y="2796"/>
                  </a:lnTo>
                  <a:lnTo>
                    <a:pt x="847" y="2719"/>
                  </a:lnTo>
                  <a:lnTo>
                    <a:pt x="25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5;p41">
              <a:extLst>
                <a:ext uri="{FF2B5EF4-FFF2-40B4-BE49-F238E27FC236}">
                  <a16:creationId xmlns:a16="http://schemas.microsoft.com/office/drawing/2014/main" id="{D55B4573-842A-F763-9CD6-C1F31658E844}"/>
                </a:ext>
              </a:extLst>
            </p:cNvPr>
            <p:cNvSpPr/>
            <p:nvPr/>
          </p:nvSpPr>
          <p:spPr>
            <a:xfrm flipH="1">
              <a:off x="7086029" y="809811"/>
              <a:ext cx="38600" cy="75106"/>
            </a:xfrm>
            <a:custGeom>
              <a:avLst/>
              <a:gdLst/>
              <a:ahLst/>
              <a:cxnLst/>
              <a:rect l="l" t="t" r="r" b="b"/>
              <a:pathLst>
                <a:path w="424" h="825" extrusionOk="0">
                  <a:moveTo>
                    <a:pt x="257" y="1"/>
                  </a:moveTo>
                  <a:lnTo>
                    <a:pt x="0" y="23"/>
                  </a:lnTo>
                  <a:cubicBezTo>
                    <a:pt x="0" y="23"/>
                    <a:pt x="12" y="524"/>
                    <a:pt x="12" y="825"/>
                  </a:cubicBezTo>
                  <a:cubicBezTo>
                    <a:pt x="90" y="825"/>
                    <a:pt x="257" y="803"/>
                    <a:pt x="424" y="758"/>
                  </a:cubicBezTo>
                  <a:cubicBezTo>
                    <a:pt x="368" y="502"/>
                    <a:pt x="312" y="257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6;p41">
              <a:extLst>
                <a:ext uri="{FF2B5EF4-FFF2-40B4-BE49-F238E27FC236}">
                  <a16:creationId xmlns:a16="http://schemas.microsoft.com/office/drawing/2014/main" id="{6F9416D0-FF23-2D13-E1FE-A33C29908929}"/>
                </a:ext>
              </a:extLst>
            </p:cNvPr>
            <p:cNvSpPr/>
            <p:nvPr/>
          </p:nvSpPr>
          <p:spPr>
            <a:xfrm flipH="1">
              <a:off x="7064726" y="769300"/>
              <a:ext cx="95407" cy="95407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1025" y="479"/>
                  </a:moveTo>
                  <a:cubicBezTo>
                    <a:pt x="1048" y="746"/>
                    <a:pt x="847" y="991"/>
                    <a:pt x="580" y="1025"/>
                  </a:cubicBezTo>
                  <a:cubicBezTo>
                    <a:pt x="301" y="1047"/>
                    <a:pt x="56" y="847"/>
                    <a:pt x="34" y="568"/>
                  </a:cubicBezTo>
                  <a:cubicBezTo>
                    <a:pt x="1" y="301"/>
                    <a:pt x="201" y="56"/>
                    <a:pt x="480" y="22"/>
                  </a:cubicBezTo>
                  <a:cubicBezTo>
                    <a:pt x="758" y="0"/>
                    <a:pt x="1003" y="201"/>
                    <a:pt x="1025" y="47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7;p41">
              <a:extLst>
                <a:ext uri="{FF2B5EF4-FFF2-40B4-BE49-F238E27FC236}">
                  <a16:creationId xmlns:a16="http://schemas.microsoft.com/office/drawing/2014/main" id="{C2C87AB5-7521-7DE5-B439-F7B7AA435DBF}"/>
                </a:ext>
              </a:extLst>
            </p:cNvPr>
            <p:cNvSpPr/>
            <p:nvPr/>
          </p:nvSpPr>
          <p:spPr>
            <a:xfrm flipH="1">
              <a:off x="6921705" y="1044048"/>
              <a:ext cx="330739" cy="89308"/>
            </a:xfrm>
            <a:custGeom>
              <a:avLst/>
              <a:gdLst/>
              <a:ahLst/>
              <a:cxnLst/>
              <a:rect l="l" t="t" r="r" b="b"/>
              <a:pathLst>
                <a:path w="3633" h="981" extrusionOk="0">
                  <a:moveTo>
                    <a:pt x="3632" y="56"/>
                  </a:moveTo>
                  <a:cubicBezTo>
                    <a:pt x="3621" y="56"/>
                    <a:pt x="3621" y="56"/>
                    <a:pt x="3621" y="56"/>
                  </a:cubicBezTo>
                  <a:cubicBezTo>
                    <a:pt x="3120" y="1"/>
                    <a:pt x="2619" y="1"/>
                    <a:pt x="2117" y="56"/>
                  </a:cubicBezTo>
                  <a:cubicBezTo>
                    <a:pt x="1560" y="112"/>
                    <a:pt x="747" y="223"/>
                    <a:pt x="1" y="402"/>
                  </a:cubicBezTo>
                  <a:cubicBezTo>
                    <a:pt x="357" y="647"/>
                    <a:pt x="1015" y="981"/>
                    <a:pt x="1973" y="903"/>
                  </a:cubicBezTo>
                  <a:cubicBezTo>
                    <a:pt x="2897" y="825"/>
                    <a:pt x="3387" y="391"/>
                    <a:pt x="3632" y="5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8;p41">
              <a:extLst>
                <a:ext uri="{FF2B5EF4-FFF2-40B4-BE49-F238E27FC236}">
                  <a16:creationId xmlns:a16="http://schemas.microsoft.com/office/drawing/2014/main" id="{F2374D8F-E2DB-DA58-D2B8-D831A5DFA449}"/>
                </a:ext>
              </a:extLst>
            </p:cNvPr>
            <p:cNvSpPr/>
            <p:nvPr/>
          </p:nvSpPr>
          <p:spPr>
            <a:xfrm flipH="1">
              <a:off x="7148837" y="1863469"/>
              <a:ext cx="651191" cy="1045566"/>
            </a:xfrm>
            <a:custGeom>
              <a:avLst/>
              <a:gdLst/>
              <a:ahLst/>
              <a:cxnLst/>
              <a:rect l="l" t="t" r="r" b="b"/>
              <a:pathLst>
                <a:path w="7153" h="11485" extrusionOk="0">
                  <a:moveTo>
                    <a:pt x="7152" y="9346"/>
                  </a:moveTo>
                  <a:cubicBezTo>
                    <a:pt x="7152" y="9346"/>
                    <a:pt x="4701" y="6561"/>
                    <a:pt x="4701" y="6115"/>
                  </a:cubicBezTo>
                  <a:cubicBezTo>
                    <a:pt x="4701" y="5659"/>
                    <a:pt x="4523" y="3453"/>
                    <a:pt x="4323" y="2673"/>
                  </a:cubicBezTo>
                  <a:cubicBezTo>
                    <a:pt x="4089" y="1793"/>
                    <a:pt x="3097" y="0"/>
                    <a:pt x="1549" y="735"/>
                  </a:cubicBezTo>
                  <a:cubicBezTo>
                    <a:pt x="1" y="1470"/>
                    <a:pt x="1683" y="6561"/>
                    <a:pt x="2273" y="7552"/>
                  </a:cubicBezTo>
                  <a:cubicBezTo>
                    <a:pt x="2864" y="8533"/>
                    <a:pt x="6138" y="11484"/>
                    <a:pt x="6138" y="1148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9;p41">
              <a:extLst>
                <a:ext uri="{FF2B5EF4-FFF2-40B4-BE49-F238E27FC236}">
                  <a16:creationId xmlns:a16="http://schemas.microsoft.com/office/drawing/2014/main" id="{EA4D080D-552F-8FE6-5496-BD5EE375306C}"/>
                </a:ext>
              </a:extLst>
            </p:cNvPr>
            <p:cNvSpPr/>
            <p:nvPr/>
          </p:nvSpPr>
          <p:spPr>
            <a:xfrm flipH="1">
              <a:off x="7193537" y="1920184"/>
              <a:ext cx="573991" cy="981748"/>
            </a:xfrm>
            <a:custGeom>
              <a:avLst/>
              <a:gdLst/>
              <a:ahLst/>
              <a:cxnLst/>
              <a:rect l="l" t="t" r="r" b="b"/>
              <a:pathLst>
                <a:path w="6305" h="1078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404" y="23"/>
                    <a:pt x="1292" y="57"/>
                    <a:pt x="1192" y="112"/>
                  </a:cubicBezTo>
                  <a:cubicBezTo>
                    <a:pt x="1125" y="146"/>
                    <a:pt x="1070" y="190"/>
                    <a:pt x="1014" y="235"/>
                  </a:cubicBezTo>
                  <a:cubicBezTo>
                    <a:pt x="0" y="1516"/>
                    <a:pt x="1526" y="5960"/>
                    <a:pt x="2061" y="6851"/>
                  </a:cubicBezTo>
                  <a:cubicBezTo>
                    <a:pt x="2607" y="7765"/>
                    <a:pt x="5392" y="10405"/>
                    <a:pt x="5815" y="10783"/>
                  </a:cubicBezTo>
                  <a:lnTo>
                    <a:pt x="6305" y="9747"/>
                  </a:lnTo>
                  <a:cubicBezTo>
                    <a:pt x="5481" y="8990"/>
                    <a:pt x="3242" y="6896"/>
                    <a:pt x="2763" y="6094"/>
                  </a:cubicBezTo>
                  <a:cubicBezTo>
                    <a:pt x="2273" y="5281"/>
                    <a:pt x="1025" y="1627"/>
                    <a:pt x="150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0;p41">
              <a:extLst>
                <a:ext uri="{FF2B5EF4-FFF2-40B4-BE49-F238E27FC236}">
                  <a16:creationId xmlns:a16="http://schemas.microsoft.com/office/drawing/2014/main" id="{DEC4A6E3-A49A-0911-4A80-9147E824DB9B}"/>
                </a:ext>
              </a:extLst>
            </p:cNvPr>
            <p:cNvSpPr/>
            <p:nvPr/>
          </p:nvSpPr>
          <p:spPr>
            <a:xfrm flipH="1">
              <a:off x="6258497" y="2107811"/>
              <a:ext cx="958443" cy="1131778"/>
            </a:xfrm>
            <a:custGeom>
              <a:avLst/>
              <a:gdLst/>
              <a:ahLst/>
              <a:cxnLst/>
              <a:rect l="l" t="t" r="r" b="b"/>
              <a:pathLst>
                <a:path w="10528" h="12432" extrusionOk="0">
                  <a:moveTo>
                    <a:pt x="10527" y="11028"/>
                  </a:moveTo>
                  <a:lnTo>
                    <a:pt x="2641" y="12432"/>
                  </a:lnTo>
                  <a:lnTo>
                    <a:pt x="1894" y="11953"/>
                  </a:lnTo>
                  <a:lnTo>
                    <a:pt x="1" y="1437"/>
                  </a:lnTo>
                  <a:lnTo>
                    <a:pt x="7709" y="1"/>
                  </a:lnTo>
                  <a:lnTo>
                    <a:pt x="8634" y="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1;p41">
              <a:extLst>
                <a:ext uri="{FF2B5EF4-FFF2-40B4-BE49-F238E27FC236}">
                  <a16:creationId xmlns:a16="http://schemas.microsoft.com/office/drawing/2014/main" id="{712B2D71-09A6-64FE-0A41-43313E515274}"/>
                </a:ext>
              </a:extLst>
            </p:cNvPr>
            <p:cNvSpPr/>
            <p:nvPr/>
          </p:nvSpPr>
          <p:spPr>
            <a:xfrm flipH="1">
              <a:off x="6258498" y="2138217"/>
              <a:ext cx="890438" cy="1101372"/>
            </a:xfrm>
            <a:custGeom>
              <a:avLst/>
              <a:gdLst/>
              <a:ahLst/>
              <a:cxnLst/>
              <a:rect l="l" t="t" r="r" b="b"/>
              <a:pathLst>
                <a:path w="9781" h="12098" extrusionOk="0">
                  <a:moveTo>
                    <a:pt x="9780" y="10694"/>
                  </a:moveTo>
                  <a:lnTo>
                    <a:pt x="1894" y="12098"/>
                  </a:lnTo>
                  <a:lnTo>
                    <a:pt x="0" y="1404"/>
                  </a:lnTo>
                  <a:lnTo>
                    <a:pt x="78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2;p41">
              <a:extLst>
                <a:ext uri="{FF2B5EF4-FFF2-40B4-BE49-F238E27FC236}">
                  <a16:creationId xmlns:a16="http://schemas.microsoft.com/office/drawing/2014/main" id="{A011B9BD-2169-DF11-2C3F-23E04846D369}"/>
                </a:ext>
              </a:extLst>
            </p:cNvPr>
            <p:cNvSpPr/>
            <p:nvPr/>
          </p:nvSpPr>
          <p:spPr>
            <a:xfrm flipH="1">
              <a:off x="6289997" y="2183826"/>
              <a:ext cx="821431" cy="1009151"/>
            </a:xfrm>
            <a:custGeom>
              <a:avLst/>
              <a:gdLst/>
              <a:ahLst/>
              <a:cxnLst/>
              <a:rect l="l" t="t" r="r" b="b"/>
              <a:pathLst>
                <a:path w="9023" h="11085" extrusionOk="0">
                  <a:moveTo>
                    <a:pt x="9023" y="9792"/>
                  </a:moveTo>
                  <a:lnTo>
                    <a:pt x="1738" y="11084"/>
                  </a:lnTo>
                  <a:lnTo>
                    <a:pt x="0" y="1293"/>
                  </a:lnTo>
                  <a:lnTo>
                    <a:pt x="7285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3;p41">
              <a:extLst>
                <a:ext uri="{FF2B5EF4-FFF2-40B4-BE49-F238E27FC236}">
                  <a16:creationId xmlns:a16="http://schemas.microsoft.com/office/drawing/2014/main" id="{B7D4DB63-0623-7ED5-946D-0FCA28029CAE}"/>
                </a:ext>
              </a:extLst>
            </p:cNvPr>
            <p:cNvSpPr/>
            <p:nvPr/>
          </p:nvSpPr>
          <p:spPr>
            <a:xfrm rot="1205253">
              <a:off x="6453229" y="251077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4;p41">
              <a:extLst>
                <a:ext uri="{FF2B5EF4-FFF2-40B4-BE49-F238E27FC236}">
                  <a16:creationId xmlns:a16="http://schemas.microsoft.com/office/drawing/2014/main" id="{825A1902-E171-8E49-67CA-47A295B1D0AA}"/>
                </a:ext>
              </a:extLst>
            </p:cNvPr>
            <p:cNvSpPr/>
            <p:nvPr/>
          </p:nvSpPr>
          <p:spPr>
            <a:xfrm rot="1205253">
              <a:off x="6497214" y="2476073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5;p41">
              <a:extLst>
                <a:ext uri="{FF2B5EF4-FFF2-40B4-BE49-F238E27FC236}">
                  <a16:creationId xmlns:a16="http://schemas.microsoft.com/office/drawing/2014/main" id="{C7733C65-8E16-8DA0-6B1B-A0608EE31A44}"/>
                </a:ext>
              </a:extLst>
            </p:cNvPr>
            <p:cNvSpPr/>
            <p:nvPr/>
          </p:nvSpPr>
          <p:spPr>
            <a:xfrm rot="1205253">
              <a:off x="6490061" y="2516857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101" y="39"/>
                  </a:moveTo>
                  <a:cubicBezTo>
                    <a:pt x="112" y="50"/>
                    <a:pt x="112" y="61"/>
                    <a:pt x="123" y="72"/>
                  </a:cubicBezTo>
                  <a:cubicBezTo>
                    <a:pt x="123" y="84"/>
                    <a:pt x="134" y="106"/>
                    <a:pt x="134" y="128"/>
                  </a:cubicBezTo>
                  <a:cubicBezTo>
                    <a:pt x="134" y="150"/>
                    <a:pt x="134" y="161"/>
                    <a:pt x="134" y="184"/>
                  </a:cubicBezTo>
                  <a:cubicBezTo>
                    <a:pt x="134" y="195"/>
                    <a:pt x="134" y="206"/>
                    <a:pt x="134" y="206"/>
                  </a:cubicBezTo>
                  <a:cubicBezTo>
                    <a:pt x="134" y="217"/>
                    <a:pt x="123" y="217"/>
                    <a:pt x="112" y="217"/>
                  </a:cubicBezTo>
                  <a:cubicBezTo>
                    <a:pt x="108" y="221"/>
                    <a:pt x="105" y="222"/>
                    <a:pt x="101" y="222"/>
                  </a:cubicBezTo>
                  <a:cubicBezTo>
                    <a:pt x="95" y="222"/>
                    <a:pt x="90" y="217"/>
                    <a:pt x="90" y="217"/>
                  </a:cubicBezTo>
                  <a:cubicBezTo>
                    <a:pt x="79" y="217"/>
                    <a:pt x="79" y="206"/>
                    <a:pt x="68" y="195"/>
                  </a:cubicBezTo>
                  <a:cubicBezTo>
                    <a:pt x="68" y="184"/>
                    <a:pt x="68" y="161"/>
                    <a:pt x="56" y="139"/>
                  </a:cubicBezTo>
                  <a:cubicBezTo>
                    <a:pt x="56" y="117"/>
                    <a:pt x="56" y="95"/>
                    <a:pt x="56" y="84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8" y="50"/>
                    <a:pt x="68" y="39"/>
                    <a:pt x="79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8" y="6"/>
                  </a:cubicBezTo>
                  <a:cubicBezTo>
                    <a:pt x="56" y="6"/>
                    <a:pt x="34" y="17"/>
                    <a:pt x="23" y="28"/>
                  </a:cubicBezTo>
                  <a:cubicBezTo>
                    <a:pt x="12" y="39"/>
                    <a:pt x="12" y="50"/>
                    <a:pt x="1" y="72"/>
                  </a:cubicBezTo>
                  <a:cubicBezTo>
                    <a:pt x="1" y="95"/>
                    <a:pt x="1" y="117"/>
                    <a:pt x="12" y="150"/>
                  </a:cubicBezTo>
                  <a:cubicBezTo>
                    <a:pt x="22" y="228"/>
                    <a:pt x="49" y="264"/>
                    <a:pt x="100" y="264"/>
                  </a:cubicBezTo>
                  <a:cubicBezTo>
                    <a:pt x="107" y="264"/>
                    <a:pt x="115" y="263"/>
                    <a:pt x="123" y="262"/>
                  </a:cubicBezTo>
                  <a:cubicBezTo>
                    <a:pt x="146" y="262"/>
                    <a:pt x="168" y="239"/>
                    <a:pt x="179" y="217"/>
                  </a:cubicBezTo>
                  <a:cubicBezTo>
                    <a:pt x="190" y="195"/>
                    <a:pt x="190" y="161"/>
                    <a:pt x="179" y="117"/>
                  </a:cubicBezTo>
                  <a:cubicBezTo>
                    <a:pt x="179" y="72"/>
                    <a:pt x="168" y="39"/>
                    <a:pt x="146" y="17"/>
                  </a:cubicBezTo>
                  <a:cubicBezTo>
                    <a:pt x="130" y="9"/>
                    <a:pt x="114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6;p41">
              <a:extLst>
                <a:ext uri="{FF2B5EF4-FFF2-40B4-BE49-F238E27FC236}">
                  <a16:creationId xmlns:a16="http://schemas.microsoft.com/office/drawing/2014/main" id="{1E4E06B5-68EA-418B-4042-326CCD0093BD}"/>
                </a:ext>
              </a:extLst>
            </p:cNvPr>
            <p:cNvSpPr/>
            <p:nvPr/>
          </p:nvSpPr>
          <p:spPr>
            <a:xfrm rot="1205253">
              <a:off x="6533750" y="248300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7;p41">
              <a:extLst>
                <a:ext uri="{FF2B5EF4-FFF2-40B4-BE49-F238E27FC236}">
                  <a16:creationId xmlns:a16="http://schemas.microsoft.com/office/drawing/2014/main" id="{83323DF9-9CD2-01FA-5AE0-905F259E531A}"/>
                </a:ext>
              </a:extLst>
            </p:cNvPr>
            <p:cNvSpPr/>
            <p:nvPr/>
          </p:nvSpPr>
          <p:spPr>
            <a:xfrm rot="1205253">
              <a:off x="6526769" y="2522815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6" y="149"/>
                    <a:pt x="146" y="172"/>
                    <a:pt x="146" y="183"/>
                  </a:cubicBezTo>
                  <a:cubicBezTo>
                    <a:pt x="146" y="194"/>
                    <a:pt x="146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98" y="0"/>
                  </a:moveTo>
                  <a:cubicBezTo>
                    <a:pt x="91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8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1"/>
                    <a:pt x="168" y="38"/>
                    <a:pt x="146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8;p41">
              <a:extLst>
                <a:ext uri="{FF2B5EF4-FFF2-40B4-BE49-F238E27FC236}">
                  <a16:creationId xmlns:a16="http://schemas.microsoft.com/office/drawing/2014/main" id="{DF49A9F9-1640-436C-CDA0-7EDBA68C9207}"/>
                </a:ext>
              </a:extLst>
            </p:cNvPr>
            <p:cNvSpPr/>
            <p:nvPr/>
          </p:nvSpPr>
          <p:spPr>
            <a:xfrm rot="1205253">
              <a:off x="6577578" y="244826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9;p41">
              <a:extLst>
                <a:ext uri="{FF2B5EF4-FFF2-40B4-BE49-F238E27FC236}">
                  <a16:creationId xmlns:a16="http://schemas.microsoft.com/office/drawing/2014/main" id="{ABD7F38F-564C-ED7D-FE45-06CAF09A3CC5}"/>
                </a:ext>
              </a:extLst>
            </p:cNvPr>
            <p:cNvSpPr/>
            <p:nvPr/>
          </p:nvSpPr>
          <p:spPr>
            <a:xfrm rot="1205253">
              <a:off x="6570503" y="248852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34" y="100"/>
                    <a:pt x="134" y="123"/>
                  </a:cubicBezTo>
                  <a:cubicBezTo>
                    <a:pt x="134" y="145"/>
                    <a:pt x="146" y="167"/>
                    <a:pt x="146" y="178"/>
                  </a:cubicBezTo>
                  <a:cubicBezTo>
                    <a:pt x="146" y="189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9" y="212"/>
                    <a:pt x="79" y="189"/>
                  </a:cubicBezTo>
                  <a:cubicBezTo>
                    <a:pt x="68" y="178"/>
                    <a:pt x="68" y="167"/>
                    <a:pt x="57" y="145"/>
                  </a:cubicBezTo>
                  <a:cubicBezTo>
                    <a:pt x="57" y="111"/>
                    <a:pt x="57" y="100"/>
                    <a:pt x="57" y="89"/>
                  </a:cubicBezTo>
                  <a:cubicBezTo>
                    <a:pt x="57" y="67"/>
                    <a:pt x="57" y="67"/>
                    <a:pt x="57" y="56"/>
                  </a:cubicBezTo>
                  <a:cubicBezTo>
                    <a:pt x="68" y="45"/>
                    <a:pt x="68" y="45"/>
                    <a:pt x="79" y="45"/>
                  </a:cubicBezTo>
                  <a:close/>
                  <a:moveTo>
                    <a:pt x="79" y="0"/>
                  </a:moveTo>
                  <a:cubicBezTo>
                    <a:pt x="57" y="11"/>
                    <a:pt x="34" y="11"/>
                    <a:pt x="23" y="22"/>
                  </a:cubicBezTo>
                  <a:cubicBezTo>
                    <a:pt x="12" y="33"/>
                    <a:pt x="12" y="56"/>
                    <a:pt x="1" y="78"/>
                  </a:cubicBezTo>
                  <a:cubicBezTo>
                    <a:pt x="1" y="89"/>
                    <a:pt x="1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8" y="268"/>
                    <a:pt x="123" y="267"/>
                  </a:cubicBezTo>
                  <a:cubicBezTo>
                    <a:pt x="146" y="256"/>
                    <a:pt x="168" y="245"/>
                    <a:pt x="179" y="223"/>
                  </a:cubicBezTo>
                  <a:cubicBezTo>
                    <a:pt x="190" y="189"/>
                    <a:pt x="190" y="156"/>
                    <a:pt x="190" y="111"/>
                  </a:cubicBezTo>
                  <a:cubicBezTo>
                    <a:pt x="179" y="78"/>
                    <a:pt x="168" y="45"/>
                    <a:pt x="146" y="22"/>
                  </a:cubicBezTo>
                  <a:cubicBezTo>
                    <a:pt x="123" y="0"/>
                    <a:pt x="101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0;p41">
              <a:extLst>
                <a:ext uri="{FF2B5EF4-FFF2-40B4-BE49-F238E27FC236}">
                  <a16:creationId xmlns:a16="http://schemas.microsoft.com/office/drawing/2014/main" id="{2BA5237F-4496-7CF2-6B91-DB8BCF4CAE91}"/>
                </a:ext>
              </a:extLst>
            </p:cNvPr>
            <p:cNvSpPr/>
            <p:nvPr/>
          </p:nvSpPr>
          <p:spPr>
            <a:xfrm rot="1205253">
              <a:off x="6563981" y="252966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11;p41">
              <a:extLst>
                <a:ext uri="{FF2B5EF4-FFF2-40B4-BE49-F238E27FC236}">
                  <a16:creationId xmlns:a16="http://schemas.microsoft.com/office/drawing/2014/main" id="{CB7DE53B-A40E-90E6-2C4D-FB67F8391D2B}"/>
                </a:ext>
              </a:extLst>
            </p:cNvPr>
            <p:cNvSpPr/>
            <p:nvPr/>
          </p:nvSpPr>
          <p:spPr>
            <a:xfrm rot="1205253">
              <a:off x="6614302" y="245413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4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2;p41">
              <a:extLst>
                <a:ext uri="{FF2B5EF4-FFF2-40B4-BE49-F238E27FC236}">
                  <a16:creationId xmlns:a16="http://schemas.microsoft.com/office/drawing/2014/main" id="{FD365C58-1CE6-5C57-6F2B-F7965CE9BD16}"/>
                </a:ext>
              </a:extLst>
            </p:cNvPr>
            <p:cNvSpPr/>
            <p:nvPr/>
          </p:nvSpPr>
          <p:spPr>
            <a:xfrm rot="1205253">
              <a:off x="6607197" y="2494563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46" y="156"/>
                    <a:pt x="146" y="167"/>
                    <a:pt x="146" y="178"/>
                  </a:cubicBezTo>
                  <a:cubicBezTo>
                    <a:pt x="146" y="201"/>
                    <a:pt x="146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1" y="228"/>
                    <a:pt x="109" y="228"/>
                  </a:cubicBezTo>
                  <a:cubicBezTo>
                    <a:pt x="105" y="228"/>
                    <a:pt x="97" y="223"/>
                    <a:pt x="90" y="223"/>
                  </a:cubicBezTo>
                  <a:cubicBezTo>
                    <a:pt x="90" y="223"/>
                    <a:pt x="79" y="212"/>
                    <a:pt x="79" y="201"/>
                  </a:cubicBezTo>
                  <a:cubicBezTo>
                    <a:pt x="68" y="189"/>
                    <a:pt x="68" y="167"/>
                    <a:pt x="68" y="145"/>
                  </a:cubicBezTo>
                  <a:cubicBezTo>
                    <a:pt x="57" y="123"/>
                    <a:pt x="57" y="100"/>
                    <a:pt x="57" y="89"/>
                  </a:cubicBezTo>
                  <a:cubicBezTo>
                    <a:pt x="57" y="78"/>
                    <a:pt x="57" y="67"/>
                    <a:pt x="68" y="56"/>
                  </a:cubicBezTo>
                  <a:cubicBezTo>
                    <a:pt x="68" y="56"/>
                    <a:pt x="79" y="45"/>
                    <a:pt x="90" y="45"/>
                  </a:cubicBezTo>
                  <a:close/>
                  <a:moveTo>
                    <a:pt x="79" y="0"/>
                  </a:moveTo>
                  <a:cubicBezTo>
                    <a:pt x="57" y="11"/>
                    <a:pt x="45" y="11"/>
                    <a:pt x="34" y="33"/>
                  </a:cubicBezTo>
                  <a:cubicBezTo>
                    <a:pt x="23" y="45"/>
                    <a:pt x="12" y="56"/>
                    <a:pt x="12" y="78"/>
                  </a:cubicBezTo>
                  <a:cubicBezTo>
                    <a:pt x="1" y="100"/>
                    <a:pt x="12" y="123"/>
                    <a:pt x="12" y="156"/>
                  </a:cubicBezTo>
                  <a:cubicBezTo>
                    <a:pt x="31" y="234"/>
                    <a:pt x="60" y="269"/>
                    <a:pt x="104" y="269"/>
                  </a:cubicBezTo>
                  <a:cubicBezTo>
                    <a:pt x="110" y="269"/>
                    <a:pt x="116" y="269"/>
                    <a:pt x="123" y="267"/>
                  </a:cubicBezTo>
                  <a:cubicBezTo>
                    <a:pt x="157" y="256"/>
                    <a:pt x="179" y="245"/>
                    <a:pt x="190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9" y="78"/>
                    <a:pt x="168" y="45"/>
                    <a:pt x="146" y="22"/>
                  </a:cubicBezTo>
                  <a:cubicBezTo>
                    <a:pt x="134" y="11"/>
                    <a:pt x="112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13;p41">
              <a:extLst>
                <a:ext uri="{FF2B5EF4-FFF2-40B4-BE49-F238E27FC236}">
                  <a16:creationId xmlns:a16="http://schemas.microsoft.com/office/drawing/2014/main" id="{DFDEA544-5323-3B2F-AE01-05D72F139B71}"/>
                </a:ext>
              </a:extLst>
            </p:cNvPr>
            <p:cNvSpPr/>
            <p:nvPr/>
          </p:nvSpPr>
          <p:spPr>
            <a:xfrm rot="1205253">
              <a:off x="6600705" y="253553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14;p41">
              <a:extLst>
                <a:ext uri="{FF2B5EF4-FFF2-40B4-BE49-F238E27FC236}">
                  <a16:creationId xmlns:a16="http://schemas.microsoft.com/office/drawing/2014/main" id="{227CD391-0966-68DB-0CFD-D7D4B24FEAF6}"/>
                </a:ext>
              </a:extLst>
            </p:cNvPr>
            <p:cNvSpPr/>
            <p:nvPr/>
          </p:nvSpPr>
          <p:spPr>
            <a:xfrm rot="1205253">
              <a:off x="6423043" y="2463674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67" y="212"/>
                    <a:pt x="67" y="190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68"/>
                    <a:pt x="45" y="68"/>
                    <a:pt x="56" y="56"/>
                  </a:cubicBezTo>
                  <a:cubicBezTo>
                    <a:pt x="56" y="45"/>
                    <a:pt x="67" y="45"/>
                    <a:pt x="79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23"/>
                  </a:cubicBezTo>
                  <a:cubicBezTo>
                    <a:pt x="168" y="79"/>
                    <a:pt x="157" y="45"/>
                    <a:pt x="145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5;p41">
              <a:extLst>
                <a:ext uri="{FF2B5EF4-FFF2-40B4-BE49-F238E27FC236}">
                  <a16:creationId xmlns:a16="http://schemas.microsoft.com/office/drawing/2014/main" id="{7496532D-85E9-EEB4-D065-15F5AA59F3C0}"/>
                </a:ext>
              </a:extLst>
            </p:cNvPr>
            <p:cNvSpPr/>
            <p:nvPr/>
          </p:nvSpPr>
          <p:spPr>
            <a:xfrm rot="1205253">
              <a:off x="6415565" y="250456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6;p41">
              <a:extLst>
                <a:ext uri="{FF2B5EF4-FFF2-40B4-BE49-F238E27FC236}">
                  <a16:creationId xmlns:a16="http://schemas.microsoft.com/office/drawing/2014/main" id="{6BFC5EC0-0CBE-B37E-436C-813EE21B4421}"/>
                </a:ext>
              </a:extLst>
            </p:cNvPr>
            <p:cNvSpPr/>
            <p:nvPr/>
          </p:nvSpPr>
          <p:spPr>
            <a:xfrm rot="1205253">
              <a:off x="6650854" y="246097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7;p41">
              <a:extLst>
                <a:ext uri="{FF2B5EF4-FFF2-40B4-BE49-F238E27FC236}">
                  <a16:creationId xmlns:a16="http://schemas.microsoft.com/office/drawing/2014/main" id="{3DA325DD-B826-F209-BAC0-BE7F4456694D}"/>
                </a:ext>
              </a:extLst>
            </p:cNvPr>
            <p:cNvSpPr/>
            <p:nvPr/>
          </p:nvSpPr>
          <p:spPr>
            <a:xfrm rot="1205253">
              <a:off x="6644798" y="2501134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9"/>
                  </a:moveTo>
                  <a:cubicBezTo>
                    <a:pt x="90" y="39"/>
                    <a:pt x="90" y="39"/>
                    <a:pt x="101" y="50"/>
                  </a:cubicBezTo>
                  <a:cubicBezTo>
                    <a:pt x="101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5" y="128"/>
                  </a:cubicBezTo>
                  <a:cubicBezTo>
                    <a:pt x="135" y="150"/>
                    <a:pt x="135" y="161"/>
                    <a:pt x="135" y="183"/>
                  </a:cubicBezTo>
                  <a:cubicBezTo>
                    <a:pt x="135" y="195"/>
                    <a:pt x="135" y="206"/>
                    <a:pt x="135" y="206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6"/>
                    <a:pt x="68" y="195"/>
                  </a:cubicBezTo>
                  <a:cubicBezTo>
                    <a:pt x="68" y="183"/>
                    <a:pt x="57" y="161"/>
                    <a:pt x="57" y="139"/>
                  </a:cubicBezTo>
                  <a:cubicBezTo>
                    <a:pt x="46" y="117"/>
                    <a:pt x="46" y="94"/>
                    <a:pt x="46" y="83"/>
                  </a:cubicBezTo>
                  <a:cubicBezTo>
                    <a:pt x="46" y="72"/>
                    <a:pt x="46" y="61"/>
                    <a:pt x="57" y="50"/>
                  </a:cubicBezTo>
                  <a:cubicBezTo>
                    <a:pt x="57" y="50"/>
                    <a:pt x="68" y="39"/>
                    <a:pt x="79" y="39"/>
                  </a:cubicBezTo>
                  <a:close/>
                  <a:moveTo>
                    <a:pt x="95" y="1"/>
                  </a:moveTo>
                  <a:cubicBezTo>
                    <a:pt x="86" y="1"/>
                    <a:pt x="78" y="2"/>
                    <a:pt x="68" y="5"/>
                  </a:cubicBezTo>
                  <a:cubicBezTo>
                    <a:pt x="46" y="5"/>
                    <a:pt x="34" y="16"/>
                    <a:pt x="23" y="28"/>
                  </a:cubicBezTo>
                  <a:cubicBezTo>
                    <a:pt x="12" y="39"/>
                    <a:pt x="1" y="50"/>
                    <a:pt x="1" y="72"/>
                  </a:cubicBezTo>
                  <a:cubicBezTo>
                    <a:pt x="1" y="94"/>
                    <a:pt x="1" y="117"/>
                    <a:pt x="1" y="150"/>
                  </a:cubicBezTo>
                  <a:cubicBezTo>
                    <a:pt x="20" y="228"/>
                    <a:pt x="49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5"/>
                    <a:pt x="190" y="161"/>
                    <a:pt x="179" y="117"/>
                  </a:cubicBezTo>
                  <a:cubicBezTo>
                    <a:pt x="168" y="72"/>
                    <a:pt x="157" y="39"/>
                    <a:pt x="146" y="16"/>
                  </a:cubicBezTo>
                  <a:cubicBezTo>
                    <a:pt x="130" y="8"/>
                    <a:pt x="114" y="1"/>
                    <a:pt x="9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8;p41">
              <a:extLst>
                <a:ext uri="{FF2B5EF4-FFF2-40B4-BE49-F238E27FC236}">
                  <a16:creationId xmlns:a16="http://schemas.microsoft.com/office/drawing/2014/main" id="{1C9E0DD0-B81E-EE55-7B89-D2CC3D20A05E}"/>
                </a:ext>
              </a:extLst>
            </p:cNvPr>
            <p:cNvSpPr/>
            <p:nvPr/>
          </p:nvSpPr>
          <p:spPr>
            <a:xfrm rot="1205253">
              <a:off x="6637429" y="254140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19;p41">
              <a:extLst>
                <a:ext uri="{FF2B5EF4-FFF2-40B4-BE49-F238E27FC236}">
                  <a16:creationId xmlns:a16="http://schemas.microsoft.com/office/drawing/2014/main" id="{5AB7E81A-CE25-937B-33D8-068508A986DF}"/>
                </a:ext>
              </a:extLst>
            </p:cNvPr>
            <p:cNvSpPr/>
            <p:nvPr/>
          </p:nvSpPr>
          <p:spPr>
            <a:xfrm rot="1205253">
              <a:off x="6688330" y="246715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0;p41">
              <a:extLst>
                <a:ext uri="{FF2B5EF4-FFF2-40B4-BE49-F238E27FC236}">
                  <a16:creationId xmlns:a16="http://schemas.microsoft.com/office/drawing/2014/main" id="{29D967D8-84FC-2A53-AB10-DC9D724E1B6F}"/>
                </a:ext>
              </a:extLst>
            </p:cNvPr>
            <p:cNvSpPr/>
            <p:nvPr/>
          </p:nvSpPr>
          <p:spPr>
            <a:xfrm rot="1205253">
              <a:off x="6717793" y="251360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1;p41">
              <a:extLst>
                <a:ext uri="{FF2B5EF4-FFF2-40B4-BE49-F238E27FC236}">
                  <a16:creationId xmlns:a16="http://schemas.microsoft.com/office/drawing/2014/main" id="{D75E9746-6D89-076C-3029-1C4C8F37E32A}"/>
                </a:ext>
              </a:extLst>
            </p:cNvPr>
            <p:cNvSpPr/>
            <p:nvPr/>
          </p:nvSpPr>
          <p:spPr>
            <a:xfrm rot="1205253">
              <a:off x="6711778" y="2554129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6" y="40"/>
                  </a:moveTo>
                  <a:cubicBezTo>
                    <a:pt x="90" y="40"/>
                    <a:pt x="93" y="45"/>
                    <a:pt x="100" y="45"/>
                  </a:cubicBezTo>
                  <a:cubicBezTo>
                    <a:pt x="100" y="45"/>
                    <a:pt x="111" y="57"/>
                    <a:pt x="111" y="68"/>
                  </a:cubicBezTo>
                  <a:cubicBezTo>
                    <a:pt x="123" y="79"/>
                    <a:pt x="123" y="101"/>
                    <a:pt x="123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12"/>
                    <a:pt x="123" y="224"/>
                    <a:pt x="111" y="224"/>
                  </a:cubicBezTo>
                  <a:lnTo>
                    <a:pt x="89" y="224"/>
                  </a:lnTo>
                  <a:cubicBezTo>
                    <a:pt x="78" y="212"/>
                    <a:pt x="67" y="201"/>
                    <a:pt x="67" y="190"/>
                  </a:cubicBezTo>
                  <a:cubicBezTo>
                    <a:pt x="67" y="179"/>
                    <a:pt x="56" y="157"/>
                    <a:pt x="56" y="135"/>
                  </a:cubicBezTo>
                  <a:cubicBezTo>
                    <a:pt x="45" y="112"/>
                    <a:pt x="45" y="101"/>
                    <a:pt x="45" y="79"/>
                  </a:cubicBezTo>
                  <a:cubicBezTo>
                    <a:pt x="45" y="68"/>
                    <a:pt x="45" y="57"/>
                    <a:pt x="56" y="57"/>
                  </a:cubicBezTo>
                  <a:cubicBezTo>
                    <a:pt x="56" y="45"/>
                    <a:pt x="67" y="45"/>
                    <a:pt x="78" y="45"/>
                  </a:cubicBezTo>
                  <a:cubicBezTo>
                    <a:pt x="82" y="42"/>
                    <a:pt x="84" y="40"/>
                    <a:pt x="86" y="40"/>
                  </a:cubicBezTo>
                  <a:close/>
                  <a:moveTo>
                    <a:pt x="67" y="1"/>
                  </a:moveTo>
                  <a:cubicBezTo>
                    <a:pt x="45" y="1"/>
                    <a:pt x="34" y="12"/>
                    <a:pt x="22" y="23"/>
                  </a:cubicBezTo>
                  <a:cubicBezTo>
                    <a:pt x="11" y="34"/>
                    <a:pt x="0" y="57"/>
                    <a:pt x="0" y="68"/>
                  </a:cubicBezTo>
                  <a:cubicBezTo>
                    <a:pt x="0" y="90"/>
                    <a:pt x="0" y="123"/>
                    <a:pt x="0" y="146"/>
                  </a:cubicBezTo>
                  <a:cubicBezTo>
                    <a:pt x="20" y="226"/>
                    <a:pt x="49" y="270"/>
                    <a:pt x="95" y="270"/>
                  </a:cubicBezTo>
                  <a:cubicBezTo>
                    <a:pt x="100" y="270"/>
                    <a:pt x="106" y="269"/>
                    <a:pt x="111" y="268"/>
                  </a:cubicBezTo>
                  <a:cubicBezTo>
                    <a:pt x="145" y="257"/>
                    <a:pt x="167" y="246"/>
                    <a:pt x="178" y="212"/>
                  </a:cubicBezTo>
                  <a:cubicBezTo>
                    <a:pt x="189" y="190"/>
                    <a:pt x="189" y="157"/>
                    <a:pt x="178" y="112"/>
                  </a:cubicBezTo>
                  <a:cubicBezTo>
                    <a:pt x="167" y="68"/>
                    <a:pt x="156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2;p41">
              <a:extLst>
                <a:ext uri="{FF2B5EF4-FFF2-40B4-BE49-F238E27FC236}">
                  <a16:creationId xmlns:a16="http://schemas.microsoft.com/office/drawing/2014/main" id="{69A76BE6-0DCA-419E-BCDC-3548BBFCECCB}"/>
                </a:ext>
              </a:extLst>
            </p:cNvPr>
            <p:cNvSpPr/>
            <p:nvPr/>
          </p:nvSpPr>
          <p:spPr>
            <a:xfrm rot="1205253">
              <a:off x="6798590" y="2484783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1" y="1"/>
                  </a:moveTo>
                  <a:lnTo>
                    <a:pt x="67" y="12"/>
                  </a:lnTo>
                  <a:lnTo>
                    <a:pt x="0" y="68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0" y="235"/>
                  </a:lnTo>
                  <a:lnTo>
                    <a:pt x="33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4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3;p41">
              <a:extLst>
                <a:ext uri="{FF2B5EF4-FFF2-40B4-BE49-F238E27FC236}">
                  <a16:creationId xmlns:a16="http://schemas.microsoft.com/office/drawing/2014/main" id="{C83ABF9D-BED9-1AE6-FE30-2455D4A27AD6}"/>
                </a:ext>
              </a:extLst>
            </p:cNvPr>
            <p:cNvSpPr/>
            <p:nvPr/>
          </p:nvSpPr>
          <p:spPr>
            <a:xfrm rot="1205253">
              <a:off x="6792269" y="252570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4;p41">
              <a:extLst>
                <a:ext uri="{FF2B5EF4-FFF2-40B4-BE49-F238E27FC236}">
                  <a16:creationId xmlns:a16="http://schemas.microsoft.com/office/drawing/2014/main" id="{159EF3E8-3FE2-F40A-DB52-791DA13759E5}"/>
                </a:ext>
              </a:extLst>
            </p:cNvPr>
            <p:cNvSpPr/>
            <p:nvPr/>
          </p:nvSpPr>
          <p:spPr>
            <a:xfrm rot="1205253">
              <a:off x="6785226" y="2565868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7"/>
                    <a:pt x="111" y="68"/>
                    <a:pt x="123" y="79"/>
                  </a:cubicBezTo>
                  <a:cubicBezTo>
                    <a:pt x="123" y="90"/>
                    <a:pt x="134" y="101"/>
                    <a:pt x="134" y="135"/>
                  </a:cubicBezTo>
                  <a:cubicBezTo>
                    <a:pt x="134" y="157"/>
                    <a:pt x="145" y="168"/>
                    <a:pt x="145" y="179"/>
                  </a:cubicBezTo>
                  <a:cubicBezTo>
                    <a:pt x="145" y="201"/>
                    <a:pt x="134" y="213"/>
                    <a:pt x="134" y="213"/>
                  </a:cubicBezTo>
                  <a:cubicBezTo>
                    <a:pt x="134" y="224"/>
                    <a:pt x="123" y="224"/>
                    <a:pt x="111" y="224"/>
                  </a:cubicBezTo>
                  <a:lnTo>
                    <a:pt x="89" y="224"/>
                  </a:lnTo>
                  <a:cubicBezTo>
                    <a:pt x="78" y="224"/>
                    <a:pt x="78" y="213"/>
                    <a:pt x="78" y="201"/>
                  </a:cubicBezTo>
                  <a:cubicBezTo>
                    <a:pt x="67" y="179"/>
                    <a:pt x="67" y="168"/>
                    <a:pt x="56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7" y="57"/>
                    <a:pt x="67" y="45"/>
                    <a:pt x="78" y="45"/>
                  </a:cubicBezTo>
                  <a:close/>
                  <a:moveTo>
                    <a:pt x="78" y="1"/>
                  </a:moveTo>
                  <a:cubicBezTo>
                    <a:pt x="56" y="12"/>
                    <a:pt x="34" y="12"/>
                    <a:pt x="22" y="23"/>
                  </a:cubicBezTo>
                  <a:cubicBezTo>
                    <a:pt x="11" y="34"/>
                    <a:pt x="11" y="57"/>
                    <a:pt x="0" y="79"/>
                  </a:cubicBezTo>
                  <a:cubicBezTo>
                    <a:pt x="0" y="101"/>
                    <a:pt x="0" y="123"/>
                    <a:pt x="11" y="157"/>
                  </a:cubicBezTo>
                  <a:cubicBezTo>
                    <a:pt x="21" y="227"/>
                    <a:pt x="58" y="270"/>
                    <a:pt x="106" y="270"/>
                  </a:cubicBezTo>
                  <a:cubicBezTo>
                    <a:pt x="111" y="270"/>
                    <a:pt x="117" y="269"/>
                    <a:pt x="123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89" y="201"/>
                    <a:pt x="189" y="168"/>
                    <a:pt x="189" y="123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23" y="1"/>
                    <a:pt x="10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25;p41">
              <a:extLst>
                <a:ext uri="{FF2B5EF4-FFF2-40B4-BE49-F238E27FC236}">
                  <a16:creationId xmlns:a16="http://schemas.microsoft.com/office/drawing/2014/main" id="{3362CFFE-4ACB-5B0A-980C-9CD96830EADE}"/>
                </a:ext>
              </a:extLst>
            </p:cNvPr>
            <p:cNvSpPr/>
            <p:nvPr/>
          </p:nvSpPr>
          <p:spPr>
            <a:xfrm rot="1205253">
              <a:off x="6821794" y="2572524"/>
              <a:ext cx="18299" cy="24034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78" y="38"/>
                  </a:moveTo>
                  <a:cubicBezTo>
                    <a:pt x="89" y="38"/>
                    <a:pt x="100" y="38"/>
                    <a:pt x="111" y="50"/>
                  </a:cubicBezTo>
                  <a:cubicBezTo>
                    <a:pt x="111" y="50"/>
                    <a:pt x="123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6"/>
                    <a:pt x="134" y="206"/>
                  </a:cubicBezTo>
                  <a:cubicBezTo>
                    <a:pt x="134" y="217"/>
                    <a:pt x="123" y="217"/>
                    <a:pt x="111" y="228"/>
                  </a:cubicBezTo>
                  <a:cubicBezTo>
                    <a:pt x="111" y="228"/>
                    <a:pt x="100" y="228"/>
                    <a:pt x="89" y="217"/>
                  </a:cubicBezTo>
                  <a:cubicBezTo>
                    <a:pt x="89" y="217"/>
                    <a:pt x="78" y="206"/>
                    <a:pt x="78" y="194"/>
                  </a:cubicBezTo>
                  <a:cubicBezTo>
                    <a:pt x="67" y="183"/>
                    <a:pt x="67" y="161"/>
                    <a:pt x="67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67" y="50"/>
                  </a:cubicBezTo>
                  <a:cubicBezTo>
                    <a:pt x="67" y="50"/>
                    <a:pt x="78" y="38"/>
                    <a:pt x="78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2"/>
                    <a:pt x="78" y="5"/>
                  </a:cubicBezTo>
                  <a:cubicBezTo>
                    <a:pt x="56" y="5"/>
                    <a:pt x="45" y="16"/>
                    <a:pt x="34" y="27"/>
                  </a:cubicBezTo>
                  <a:cubicBezTo>
                    <a:pt x="22" y="38"/>
                    <a:pt x="11" y="50"/>
                    <a:pt x="11" y="72"/>
                  </a:cubicBezTo>
                  <a:cubicBezTo>
                    <a:pt x="0" y="94"/>
                    <a:pt x="11" y="116"/>
                    <a:pt x="11" y="150"/>
                  </a:cubicBezTo>
                  <a:cubicBezTo>
                    <a:pt x="31" y="228"/>
                    <a:pt x="59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56" y="261"/>
                    <a:pt x="178" y="239"/>
                    <a:pt x="178" y="217"/>
                  </a:cubicBezTo>
                  <a:cubicBezTo>
                    <a:pt x="189" y="194"/>
                    <a:pt x="201" y="161"/>
                    <a:pt x="189" y="116"/>
                  </a:cubicBezTo>
                  <a:cubicBezTo>
                    <a:pt x="178" y="72"/>
                    <a:pt x="167" y="38"/>
                    <a:pt x="145" y="16"/>
                  </a:cubicBezTo>
                  <a:cubicBezTo>
                    <a:pt x="137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26;p41">
              <a:extLst>
                <a:ext uri="{FF2B5EF4-FFF2-40B4-BE49-F238E27FC236}">
                  <a16:creationId xmlns:a16="http://schemas.microsoft.com/office/drawing/2014/main" id="{C572F2BF-FBA7-9A88-29E9-AA90F50D0497}"/>
                </a:ext>
              </a:extLst>
            </p:cNvPr>
            <p:cNvSpPr/>
            <p:nvPr/>
          </p:nvSpPr>
          <p:spPr>
            <a:xfrm rot="1205253">
              <a:off x="6872634" y="2497807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67" y="57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27;p41">
              <a:extLst>
                <a:ext uri="{FF2B5EF4-FFF2-40B4-BE49-F238E27FC236}">
                  <a16:creationId xmlns:a16="http://schemas.microsoft.com/office/drawing/2014/main" id="{744B5EB7-0F25-C6B0-930D-7557629FACAA}"/>
                </a:ext>
              </a:extLst>
            </p:cNvPr>
            <p:cNvSpPr/>
            <p:nvPr/>
          </p:nvSpPr>
          <p:spPr>
            <a:xfrm rot="1205253">
              <a:off x="6865373" y="253838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28;p41">
              <a:extLst>
                <a:ext uri="{FF2B5EF4-FFF2-40B4-BE49-F238E27FC236}">
                  <a16:creationId xmlns:a16="http://schemas.microsoft.com/office/drawing/2014/main" id="{94CE51BD-DC9A-7A7A-9DB8-A0B8B2A6F4C2}"/>
                </a:ext>
              </a:extLst>
            </p:cNvPr>
            <p:cNvSpPr/>
            <p:nvPr/>
          </p:nvSpPr>
          <p:spPr>
            <a:xfrm rot="1205253">
              <a:off x="6859489" y="2578566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29;p41">
              <a:extLst>
                <a:ext uri="{FF2B5EF4-FFF2-40B4-BE49-F238E27FC236}">
                  <a16:creationId xmlns:a16="http://schemas.microsoft.com/office/drawing/2014/main" id="{8DB1BFD7-588B-8B9F-54C8-9D3A0C5DA58B}"/>
                </a:ext>
              </a:extLst>
            </p:cNvPr>
            <p:cNvSpPr/>
            <p:nvPr/>
          </p:nvSpPr>
          <p:spPr>
            <a:xfrm rot="1205253">
              <a:off x="6895962" y="2584846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189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01"/>
                    <a:pt x="67" y="189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12"/>
                    <a:pt x="56" y="100"/>
                    <a:pt x="56" y="89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45" y="0"/>
                    <a:pt x="34" y="11"/>
                    <a:pt x="23" y="22"/>
                  </a:cubicBezTo>
                  <a:cubicBezTo>
                    <a:pt x="11" y="34"/>
                    <a:pt x="0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49" y="269"/>
                    <a:pt x="104" y="269"/>
                  </a:cubicBezTo>
                  <a:cubicBezTo>
                    <a:pt x="110" y="269"/>
                    <a:pt x="116" y="269"/>
                    <a:pt x="123" y="267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90" y="189"/>
                    <a:pt x="190" y="156"/>
                    <a:pt x="178" y="112"/>
                  </a:cubicBezTo>
                  <a:cubicBezTo>
                    <a:pt x="178" y="67"/>
                    <a:pt x="156" y="45"/>
                    <a:pt x="145" y="22"/>
                  </a:cubicBezTo>
                  <a:cubicBezTo>
                    <a:pt x="123" y="0"/>
                    <a:pt x="101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30;p41">
              <a:extLst>
                <a:ext uri="{FF2B5EF4-FFF2-40B4-BE49-F238E27FC236}">
                  <a16:creationId xmlns:a16="http://schemas.microsoft.com/office/drawing/2014/main" id="{9C9C33A7-8E36-B621-7A47-C7ABC1E1E05E}"/>
                </a:ext>
              </a:extLst>
            </p:cNvPr>
            <p:cNvSpPr/>
            <p:nvPr/>
          </p:nvSpPr>
          <p:spPr>
            <a:xfrm rot="1205253">
              <a:off x="6953170" y="2470033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31;p41">
              <a:extLst>
                <a:ext uri="{FF2B5EF4-FFF2-40B4-BE49-F238E27FC236}">
                  <a16:creationId xmlns:a16="http://schemas.microsoft.com/office/drawing/2014/main" id="{875B8217-76FC-FE5B-2DDC-72AD9541E4B2}"/>
                </a:ext>
              </a:extLst>
            </p:cNvPr>
            <p:cNvSpPr/>
            <p:nvPr/>
          </p:nvSpPr>
          <p:spPr>
            <a:xfrm rot="1205253">
              <a:off x="6947036" y="2509806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1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5"/>
                  </a:lnTo>
                  <a:lnTo>
                    <a:pt x="34" y="278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2;p41">
              <a:extLst>
                <a:ext uri="{FF2B5EF4-FFF2-40B4-BE49-F238E27FC236}">
                  <a16:creationId xmlns:a16="http://schemas.microsoft.com/office/drawing/2014/main" id="{C2EF0EE1-A8C1-E83B-5B91-B804C8E9F4B5}"/>
                </a:ext>
              </a:extLst>
            </p:cNvPr>
            <p:cNvSpPr/>
            <p:nvPr/>
          </p:nvSpPr>
          <p:spPr>
            <a:xfrm rot="1205253">
              <a:off x="6939745" y="2550461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33;p41">
              <a:extLst>
                <a:ext uri="{FF2B5EF4-FFF2-40B4-BE49-F238E27FC236}">
                  <a16:creationId xmlns:a16="http://schemas.microsoft.com/office/drawing/2014/main" id="{8352B0A6-6592-5853-A089-E50289A8D659}"/>
                </a:ext>
              </a:extLst>
            </p:cNvPr>
            <p:cNvSpPr/>
            <p:nvPr/>
          </p:nvSpPr>
          <p:spPr>
            <a:xfrm rot="1205253">
              <a:off x="6932686" y="2590716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34" y="156"/>
                    <a:pt x="145" y="167"/>
                    <a:pt x="145" y="178"/>
                  </a:cubicBezTo>
                  <a:cubicBezTo>
                    <a:pt x="145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89" y="223"/>
                    <a:pt x="78" y="212"/>
                    <a:pt x="78" y="201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3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2" y="269"/>
                    <a:pt x="117" y="269"/>
                    <a:pt x="123" y="267"/>
                  </a:cubicBezTo>
                  <a:cubicBezTo>
                    <a:pt x="156" y="256"/>
                    <a:pt x="167" y="245"/>
                    <a:pt x="178" y="223"/>
                  </a:cubicBezTo>
                  <a:cubicBezTo>
                    <a:pt x="190" y="201"/>
                    <a:pt x="190" y="167"/>
                    <a:pt x="190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34" y="11"/>
                    <a:pt x="101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34;p41">
              <a:extLst>
                <a:ext uri="{FF2B5EF4-FFF2-40B4-BE49-F238E27FC236}">
                  <a16:creationId xmlns:a16="http://schemas.microsoft.com/office/drawing/2014/main" id="{679E77D7-5778-4281-E7AA-8AA06E575504}"/>
                </a:ext>
              </a:extLst>
            </p:cNvPr>
            <p:cNvSpPr/>
            <p:nvPr/>
          </p:nvSpPr>
          <p:spPr>
            <a:xfrm rot="1205253">
              <a:off x="6443496" y="2343077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35;p41">
              <a:extLst>
                <a:ext uri="{FF2B5EF4-FFF2-40B4-BE49-F238E27FC236}">
                  <a16:creationId xmlns:a16="http://schemas.microsoft.com/office/drawing/2014/main" id="{BDD3A1DB-55E9-CF1D-5701-225D6B601EBB}"/>
                </a:ext>
              </a:extLst>
            </p:cNvPr>
            <p:cNvSpPr/>
            <p:nvPr/>
          </p:nvSpPr>
          <p:spPr>
            <a:xfrm rot="1205253">
              <a:off x="6436502" y="2382872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5" y="161"/>
                    <a:pt x="145" y="183"/>
                  </a:cubicBezTo>
                  <a:cubicBezTo>
                    <a:pt x="145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01" y="228"/>
                    <a:pt x="101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49"/>
                  </a:cubicBezTo>
                  <a:cubicBezTo>
                    <a:pt x="67" y="49"/>
                    <a:pt x="67" y="38"/>
                    <a:pt x="79" y="38"/>
                  </a:cubicBezTo>
                  <a:close/>
                  <a:moveTo>
                    <a:pt x="96" y="0"/>
                  </a:moveTo>
                  <a:cubicBezTo>
                    <a:pt x="90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45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2"/>
                    <a:pt x="168" y="38"/>
                    <a:pt x="145" y="27"/>
                  </a:cubicBezTo>
                  <a:cubicBezTo>
                    <a:pt x="129" y="11"/>
                    <a:pt x="113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36;p41">
              <a:extLst>
                <a:ext uri="{FF2B5EF4-FFF2-40B4-BE49-F238E27FC236}">
                  <a16:creationId xmlns:a16="http://schemas.microsoft.com/office/drawing/2014/main" id="{46A5CEE9-29D0-3A0C-7286-847A986422BE}"/>
                </a:ext>
              </a:extLst>
            </p:cNvPr>
            <p:cNvSpPr/>
            <p:nvPr/>
          </p:nvSpPr>
          <p:spPr>
            <a:xfrm rot="1205253">
              <a:off x="6430118" y="2423335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37;p41">
              <a:extLst>
                <a:ext uri="{FF2B5EF4-FFF2-40B4-BE49-F238E27FC236}">
                  <a16:creationId xmlns:a16="http://schemas.microsoft.com/office/drawing/2014/main" id="{89EDF8E0-6203-33BD-7230-DEA6755CA916}"/>
                </a:ext>
              </a:extLst>
            </p:cNvPr>
            <p:cNvSpPr/>
            <p:nvPr/>
          </p:nvSpPr>
          <p:spPr>
            <a:xfrm rot="1205253">
              <a:off x="6879032" y="2457362"/>
              <a:ext cx="18299" cy="24034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89" y="39"/>
                  </a:moveTo>
                  <a:cubicBezTo>
                    <a:pt x="89" y="39"/>
                    <a:pt x="100" y="39"/>
                    <a:pt x="111" y="50"/>
                  </a:cubicBezTo>
                  <a:cubicBezTo>
                    <a:pt x="111" y="50"/>
                    <a:pt x="123" y="61"/>
                    <a:pt x="123" y="72"/>
                  </a:cubicBezTo>
                  <a:cubicBezTo>
                    <a:pt x="134" y="84"/>
                    <a:pt x="134" y="106"/>
                    <a:pt x="134" y="128"/>
                  </a:cubicBezTo>
                  <a:cubicBezTo>
                    <a:pt x="145" y="150"/>
                    <a:pt x="145" y="161"/>
                    <a:pt x="145" y="184"/>
                  </a:cubicBezTo>
                  <a:cubicBezTo>
                    <a:pt x="145" y="195"/>
                    <a:pt x="145" y="206"/>
                    <a:pt x="134" y="206"/>
                  </a:cubicBezTo>
                  <a:cubicBezTo>
                    <a:pt x="134" y="217"/>
                    <a:pt x="123" y="217"/>
                    <a:pt x="123" y="217"/>
                  </a:cubicBezTo>
                  <a:cubicBezTo>
                    <a:pt x="117" y="223"/>
                    <a:pt x="111" y="226"/>
                    <a:pt x="106" y="226"/>
                  </a:cubicBezTo>
                  <a:cubicBezTo>
                    <a:pt x="100" y="226"/>
                    <a:pt x="95" y="223"/>
                    <a:pt x="89" y="217"/>
                  </a:cubicBezTo>
                  <a:cubicBezTo>
                    <a:pt x="89" y="217"/>
                    <a:pt x="78" y="206"/>
                    <a:pt x="78" y="195"/>
                  </a:cubicBezTo>
                  <a:cubicBezTo>
                    <a:pt x="67" y="184"/>
                    <a:pt x="67" y="161"/>
                    <a:pt x="67" y="139"/>
                  </a:cubicBezTo>
                  <a:cubicBezTo>
                    <a:pt x="56" y="117"/>
                    <a:pt x="56" y="95"/>
                    <a:pt x="56" y="84"/>
                  </a:cubicBezTo>
                  <a:cubicBezTo>
                    <a:pt x="56" y="72"/>
                    <a:pt x="56" y="61"/>
                    <a:pt x="67" y="50"/>
                  </a:cubicBezTo>
                  <a:cubicBezTo>
                    <a:pt x="67" y="50"/>
                    <a:pt x="78" y="39"/>
                    <a:pt x="89" y="39"/>
                  </a:cubicBezTo>
                  <a:close/>
                  <a:moveTo>
                    <a:pt x="105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56" y="6"/>
                    <a:pt x="45" y="17"/>
                    <a:pt x="33" y="28"/>
                  </a:cubicBezTo>
                  <a:cubicBezTo>
                    <a:pt x="22" y="39"/>
                    <a:pt x="11" y="50"/>
                    <a:pt x="11" y="72"/>
                  </a:cubicBezTo>
                  <a:cubicBezTo>
                    <a:pt x="0" y="95"/>
                    <a:pt x="11" y="117"/>
                    <a:pt x="11" y="150"/>
                  </a:cubicBezTo>
                  <a:cubicBezTo>
                    <a:pt x="31" y="228"/>
                    <a:pt x="59" y="264"/>
                    <a:pt x="103" y="264"/>
                  </a:cubicBezTo>
                  <a:cubicBezTo>
                    <a:pt x="109" y="264"/>
                    <a:pt x="116" y="263"/>
                    <a:pt x="123" y="262"/>
                  </a:cubicBezTo>
                  <a:cubicBezTo>
                    <a:pt x="156" y="262"/>
                    <a:pt x="178" y="239"/>
                    <a:pt x="189" y="217"/>
                  </a:cubicBezTo>
                  <a:cubicBezTo>
                    <a:pt x="201" y="195"/>
                    <a:pt x="201" y="161"/>
                    <a:pt x="189" y="117"/>
                  </a:cubicBezTo>
                  <a:cubicBezTo>
                    <a:pt x="178" y="72"/>
                    <a:pt x="167" y="39"/>
                    <a:pt x="145" y="17"/>
                  </a:cubicBezTo>
                  <a:cubicBezTo>
                    <a:pt x="137" y="9"/>
                    <a:pt x="124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38;p41">
              <a:extLst>
                <a:ext uri="{FF2B5EF4-FFF2-40B4-BE49-F238E27FC236}">
                  <a16:creationId xmlns:a16="http://schemas.microsoft.com/office/drawing/2014/main" id="{4BA490ED-71D5-D039-9606-387BF6104556}"/>
                </a:ext>
              </a:extLst>
            </p:cNvPr>
            <p:cNvSpPr/>
            <p:nvPr/>
          </p:nvSpPr>
          <p:spPr>
            <a:xfrm rot="1205253">
              <a:off x="6872634" y="2497807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67" y="57"/>
                  </a:lnTo>
                  <a:lnTo>
                    <a:pt x="89" y="22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739;p41">
              <a:extLst>
                <a:ext uri="{FF2B5EF4-FFF2-40B4-BE49-F238E27FC236}">
                  <a16:creationId xmlns:a16="http://schemas.microsoft.com/office/drawing/2014/main" id="{B1943E59-A73B-3160-592A-A57F07A3E1BF}"/>
                </a:ext>
              </a:extLst>
            </p:cNvPr>
            <p:cNvSpPr/>
            <p:nvPr/>
          </p:nvSpPr>
          <p:spPr>
            <a:xfrm rot="1205253">
              <a:off x="6865373" y="253838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740;p41">
              <a:extLst>
                <a:ext uri="{FF2B5EF4-FFF2-40B4-BE49-F238E27FC236}">
                  <a16:creationId xmlns:a16="http://schemas.microsoft.com/office/drawing/2014/main" id="{DF935E34-A892-761C-EEA1-A52E97AFF749}"/>
                </a:ext>
              </a:extLst>
            </p:cNvPr>
            <p:cNvSpPr/>
            <p:nvPr/>
          </p:nvSpPr>
          <p:spPr>
            <a:xfrm rot="1205253">
              <a:off x="6916711" y="2463492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89" y="38"/>
                    <a:pt x="100" y="49"/>
                  </a:cubicBezTo>
                  <a:cubicBezTo>
                    <a:pt x="100" y="49"/>
                    <a:pt x="112" y="60"/>
                    <a:pt x="112" y="71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49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7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1"/>
                    <a:pt x="45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1"/>
                  </a:cubicBezTo>
                  <a:cubicBezTo>
                    <a:pt x="0" y="94"/>
                    <a:pt x="0" y="116"/>
                    <a:pt x="0" y="149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8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1"/>
                    <a:pt x="156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741;p41">
              <a:extLst>
                <a:ext uri="{FF2B5EF4-FFF2-40B4-BE49-F238E27FC236}">
                  <a16:creationId xmlns:a16="http://schemas.microsoft.com/office/drawing/2014/main" id="{D4B10AD2-A5D0-C87F-4432-0755044FC085}"/>
                </a:ext>
              </a:extLst>
            </p:cNvPr>
            <p:cNvSpPr/>
            <p:nvPr/>
          </p:nvSpPr>
          <p:spPr>
            <a:xfrm rot="1205253">
              <a:off x="6946864" y="2510777"/>
              <a:ext cx="18299" cy="24398"/>
            </a:xfrm>
            <a:custGeom>
              <a:avLst/>
              <a:gdLst/>
              <a:ahLst/>
              <a:cxnLst/>
              <a:rect l="l" t="t" r="r" b="b"/>
              <a:pathLst>
                <a:path w="201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0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67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742;p41">
              <a:extLst>
                <a:ext uri="{FF2B5EF4-FFF2-40B4-BE49-F238E27FC236}">
                  <a16:creationId xmlns:a16="http://schemas.microsoft.com/office/drawing/2014/main" id="{309E8DF3-6A98-9C9A-FAAC-C5E36FB7006E}"/>
                </a:ext>
              </a:extLst>
            </p:cNvPr>
            <p:cNvSpPr/>
            <p:nvPr/>
          </p:nvSpPr>
          <p:spPr>
            <a:xfrm rot="1205253">
              <a:off x="6939573" y="2551432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743;p41">
              <a:extLst>
                <a:ext uri="{FF2B5EF4-FFF2-40B4-BE49-F238E27FC236}">
                  <a16:creationId xmlns:a16="http://schemas.microsoft.com/office/drawing/2014/main" id="{E0E26427-5538-5EE1-8301-C3BD1B840A1D}"/>
                </a:ext>
              </a:extLst>
            </p:cNvPr>
            <p:cNvSpPr/>
            <p:nvPr/>
          </p:nvSpPr>
          <p:spPr>
            <a:xfrm rot="1205253">
              <a:off x="6996967" y="243538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744;p41">
              <a:extLst>
                <a:ext uri="{FF2B5EF4-FFF2-40B4-BE49-F238E27FC236}">
                  <a16:creationId xmlns:a16="http://schemas.microsoft.com/office/drawing/2014/main" id="{2BBAF609-36A9-6D6A-69E1-625B7B0D7231}"/>
                </a:ext>
              </a:extLst>
            </p:cNvPr>
            <p:cNvSpPr/>
            <p:nvPr/>
          </p:nvSpPr>
          <p:spPr>
            <a:xfrm rot="1205253">
              <a:off x="6983386" y="251678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0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745;p41">
              <a:extLst>
                <a:ext uri="{FF2B5EF4-FFF2-40B4-BE49-F238E27FC236}">
                  <a16:creationId xmlns:a16="http://schemas.microsoft.com/office/drawing/2014/main" id="{0A35E148-7D44-2D56-341C-BB74F235F2FE}"/>
                </a:ext>
              </a:extLst>
            </p:cNvPr>
            <p:cNvSpPr/>
            <p:nvPr/>
          </p:nvSpPr>
          <p:spPr>
            <a:xfrm rot="1205253">
              <a:off x="6969974" y="259823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746;p41">
              <a:extLst>
                <a:ext uri="{FF2B5EF4-FFF2-40B4-BE49-F238E27FC236}">
                  <a16:creationId xmlns:a16="http://schemas.microsoft.com/office/drawing/2014/main" id="{B74AC846-D8CB-027B-BFEF-7938A1D9EDF5}"/>
                </a:ext>
              </a:extLst>
            </p:cNvPr>
            <p:cNvSpPr/>
            <p:nvPr/>
          </p:nvSpPr>
          <p:spPr>
            <a:xfrm rot="1205253">
              <a:off x="7033691" y="244125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747;p41">
              <a:extLst>
                <a:ext uri="{FF2B5EF4-FFF2-40B4-BE49-F238E27FC236}">
                  <a16:creationId xmlns:a16="http://schemas.microsoft.com/office/drawing/2014/main" id="{53AD085F-E610-095E-3C6E-1F84F5390303}"/>
                </a:ext>
              </a:extLst>
            </p:cNvPr>
            <p:cNvSpPr/>
            <p:nvPr/>
          </p:nvSpPr>
          <p:spPr>
            <a:xfrm rot="1205253">
              <a:off x="7027463" y="2482382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101" y="38"/>
                  </a:moveTo>
                  <a:cubicBezTo>
                    <a:pt x="101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23" y="205"/>
                  </a:cubicBezTo>
                  <a:cubicBezTo>
                    <a:pt x="123" y="216"/>
                    <a:pt x="112" y="216"/>
                    <a:pt x="112" y="216"/>
                  </a:cubicBezTo>
                  <a:cubicBezTo>
                    <a:pt x="106" y="222"/>
                    <a:pt x="101" y="225"/>
                    <a:pt x="95" y="225"/>
                  </a:cubicBezTo>
                  <a:cubicBezTo>
                    <a:pt x="89" y="225"/>
                    <a:pt x="84" y="222"/>
                    <a:pt x="78" y="216"/>
                  </a:cubicBezTo>
                  <a:cubicBezTo>
                    <a:pt x="78" y="216"/>
                    <a:pt x="67" y="205"/>
                    <a:pt x="67" y="194"/>
                  </a:cubicBezTo>
                  <a:cubicBezTo>
                    <a:pt x="56" y="183"/>
                    <a:pt x="56" y="161"/>
                    <a:pt x="56" y="138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0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7" y="72"/>
                    <a:pt x="156" y="38"/>
                    <a:pt x="134" y="16"/>
                  </a:cubicBezTo>
                  <a:cubicBezTo>
                    <a:pt x="126" y="8"/>
                    <a:pt x="113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748;p41">
              <a:extLst>
                <a:ext uri="{FF2B5EF4-FFF2-40B4-BE49-F238E27FC236}">
                  <a16:creationId xmlns:a16="http://schemas.microsoft.com/office/drawing/2014/main" id="{43F9DD7B-D975-48F3-3D44-D001773EFFB8}"/>
                </a:ext>
              </a:extLst>
            </p:cNvPr>
            <p:cNvSpPr/>
            <p:nvPr/>
          </p:nvSpPr>
          <p:spPr>
            <a:xfrm rot="1205253">
              <a:off x="7020109" y="252265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749;p41">
              <a:extLst>
                <a:ext uri="{FF2B5EF4-FFF2-40B4-BE49-F238E27FC236}">
                  <a16:creationId xmlns:a16="http://schemas.microsoft.com/office/drawing/2014/main" id="{473F2342-BD7D-8452-E770-8856B6B9874C}"/>
                </a:ext>
              </a:extLst>
            </p:cNvPr>
            <p:cNvSpPr/>
            <p:nvPr/>
          </p:nvSpPr>
          <p:spPr>
            <a:xfrm rot="1205253">
              <a:off x="7013819" y="2563312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34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50;p41">
              <a:extLst>
                <a:ext uri="{FF2B5EF4-FFF2-40B4-BE49-F238E27FC236}">
                  <a16:creationId xmlns:a16="http://schemas.microsoft.com/office/drawing/2014/main" id="{AA098A5C-AAD7-5CF9-3EF1-26B74B419701}"/>
                </a:ext>
              </a:extLst>
            </p:cNvPr>
            <p:cNvSpPr/>
            <p:nvPr/>
          </p:nvSpPr>
          <p:spPr>
            <a:xfrm rot="1205253">
              <a:off x="7006525" y="260407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51;p41">
              <a:extLst>
                <a:ext uri="{FF2B5EF4-FFF2-40B4-BE49-F238E27FC236}">
                  <a16:creationId xmlns:a16="http://schemas.microsoft.com/office/drawing/2014/main" id="{40E9CC2A-BF29-7C34-6754-CD83E72D95F4}"/>
                </a:ext>
              </a:extLst>
            </p:cNvPr>
            <p:cNvSpPr/>
            <p:nvPr/>
          </p:nvSpPr>
          <p:spPr>
            <a:xfrm rot="1205253">
              <a:off x="6464167" y="222107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752;p41">
              <a:extLst>
                <a:ext uri="{FF2B5EF4-FFF2-40B4-BE49-F238E27FC236}">
                  <a16:creationId xmlns:a16="http://schemas.microsoft.com/office/drawing/2014/main" id="{65AA6D21-65DC-23CC-28C0-47F31AC8109F}"/>
                </a:ext>
              </a:extLst>
            </p:cNvPr>
            <p:cNvSpPr/>
            <p:nvPr/>
          </p:nvSpPr>
          <p:spPr>
            <a:xfrm rot="1205253">
              <a:off x="6457220" y="2260875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89" y="45"/>
                  </a:moveTo>
                  <a:cubicBezTo>
                    <a:pt x="96" y="45"/>
                    <a:pt x="101" y="50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90" y="228"/>
                  </a:ln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105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8" y="50"/>
                  </a:cubicBezTo>
                  <a:cubicBezTo>
                    <a:pt x="82" y="46"/>
                    <a:pt x="86" y="45"/>
                    <a:pt x="89" y="45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61"/>
                    <a:pt x="1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3" y="239"/>
                    <a:pt x="56" y="272"/>
                    <a:pt x="123" y="272"/>
                  </a:cubicBezTo>
                  <a:cubicBezTo>
                    <a:pt x="145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7"/>
                  </a:cubicBezTo>
                  <a:cubicBezTo>
                    <a:pt x="179" y="72"/>
                    <a:pt x="168" y="50"/>
                    <a:pt x="145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753;p41">
              <a:extLst>
                <a:ext uri="{FF2B5EF4-FFF2-40B4-BE49-F238E27FC236}">
                  <a16:creationId xmlns:a16="http://schemas.microsoft.com/office/drawing/2014/main" id="{93A9CADA-E161-7628-E2E8-4D683E120579}"/>
                </a:ext>
              </a:extLst>
            </p:cNvPr>
            <p:cNvSpPr/>
            <p:nvPr/>
          </p:nvSpPr>
          <p:spPr>
            <a:xfrm rot="1205253">
              <a:off x="6450788" y="2302331"/>
              <a:ext cx="18390" cy="24489"/>
            </a:xfrm>
            <a:custGeom>
              <a:avLst/>
              <a:gdLst/>
              <a:ahLst/>
              <a:cxnLst/>
              <a:rect l="l" t="t" r="r" b="b"/>
              <a:pathLst>
                <a:path w="202" h="269" extrusionOk="0">
                  <a:moveTo>
                    <a:pt x="56" y="1"/>
                  </a:move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01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754;p41">
              <a:extLst>
                <a:ext uri="{FF2B5EF4-FFF2-40B4-BE49-F238E27FC236}">
                  <a16:creationId xmlns:a16="http://schemas.microsoft.com/office/drawing/2014/main" id="{14151C8C-98E6-2EB1-B7EF-823CBF99F452}"/>
                </a:ext>
              </a:extLst>
            </p:cNvPr>
            <p:cNvSpPr/>
            <p:nvPr/>
          </p:nvSpPr>
          <p:spPr>
            <a:xfrm rot="1205253">
              <a:off x="6500890" y="222694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755;p41">
              <a:extLst>
                <a:ext uri="{FF2B5EF4-FFF2-40B4-BE49-F238E27FC236}">
                  <a16:creationId xmlns:a16="http://schemas.microsoft.com/office/drawing/2014/main" id="{ABCB183F-300B-CDB1-F7FB-95FD305A7513}"/>
                </a:ext>
              </a:extLst>
            </p:cNvPr>
            <p:cNvSpPr/>
            <p:nvPr/>
          </p:nvSpPr>
          <p:spPr>
            <a:xfrm rot="1205253">
              <a:off x="6537442" y="2233782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56" y="1"/>
                  </a:move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756;p41">
              <a:extLst>
                <a:ext uri="{FF2B5EF4-FFF2-40B4-BE49-F238E27FC236}">
                  <a16:creationId xmlns:a16="http://schemas.microsoft.com/office/drawing/2014/main" id="{8DA4B49C-4137-0291-6F5D-7288764B0497}"/>
                </a:ext>
              </a:extLst>
            </p:cNvPr>
            <p:cNvSpPr/>
            <p:nvPr/>
          </p:nvSpPr>
          <p:spPr>
            <a:xfrm rot="1205253">
              <a:off x="6493629" y="226751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7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757;p41">
              <a:extLst>
                <a:ext uri="{FF2B5EF4-FFF2-40B4-BE49-F238E27FC236}">
                  <a16:creationId xmlns:a16="http://schemas.microsoft.com/office/drawing/2014/main" id="{4532BE0D-8317-42ED-B5F2-B5DB36524445}"/>
                </a:ext>
              </a:extLst>
            </p:cNvPr>
            <p:cNvSpPr/>
            <p:nvPr/>
          </p:nvSpPr>
          <p:spPr>
            <a:xfrm rot="1205253">
              <a:off x="6487309" y="230834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758;p41">
              <a:extLst>
                <a:ext uri="{FF2B5EF4-FFF2-40B4-BE49-F238E27FC236}">
                  <a16:creationId xmlns:a16="http://schemas.microsoft.com/office/drawing/2014/main" id="{EB61F7F2-C5DA-EEE5-6F50-7B0E44318BFA}"/>
                </a:ext>
              </a:extLst>
            </p:cNvPr>
            <p:cNvSpPr/>
            <p:nvPr/>
          </p:nvSpPr>
          <p:spPr>
            <a:xfrm rot="1205253">
              <a:off x="6480048" y="2348916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759;p41">
              <a:extLst>
                <a:ext uri="{FF2B5EF4-FFF2-40B4-BE49-F238E27FC236}">
                  <a16:creationId xmlns:a16="http://schemas.microsoft.com/office/drawing/2014/main" id="{C1F05021-F1C2-6086-EAF4-03B160EE23FF}"/>
                </a:ext>
              </a:extLst>
            </p:cNvPr>
            <p:cNvSpPr/>
            <p:nvPr/>
          </p:nvSpPr>
          <p:spPr>
            <a:xfrm rot="1205253">
              <a:off x="6474164" y="2389101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23" y="216"/>
                  </a:cubicBezTo>
                  <a:cubicBezTo>
                    <a:pt x="123" y="216"/>
                    <a:pt x="112" y="228"/>
                    <a:pt x="112" y="228"/>
                  </a:cubicBezTo>
                  <a:cubicBezTo>
                    <a:pt x="101" y="228"/>
                    <a:pt x="90" y="228"/>
                    <a:pt x="79" y="216"/>
                  </a:cubicBezTo>
                  <a:cubicBezTo>
                    <a:pt x="79" y="216"/>
                    <a:pt x="68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34" y="27"/>
                  </a:cubicBezTo>
                  <a:cubicBezTo>
                    <a:pt x="126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760;p41">
              <a:extLst>
                <a:ext uri="{FF2B5EF4-FFF2-40B4-BE49-F238E27FC236}">
                  <a16:creationId xmlns:a16="http://schemas.microsoft.com/office/drawing/2014/main" id="{96AC1C5D-BDEC-0469-4D2E-A87DACAEA7A0}"/>
                </a:ext>
              </a:extLst>
            </p:cNvPr>
            <p:cNvSpPr/>
            <p:nvPr/>
          </p:nvSpPr>
          <p:spPr>
            <a:xfrm rot="1205253">
              <a:off x="6466639" y="2430347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761;p41">
              <a:extLst>
                <a:ext uri="{FF2B5EF4-FFF2-40B4-BE49-F238E27FC236}">
                  <a16:creationId xmlns:a16="http://schemas.microsoft.com/office/drawing/2014/main" id="{20250E40-2C96-EF40-EB89-369A0F730EDA}"/>
                </a:ext>
              </a:extLst>
            </p:cNvPr>
            <p:cNvSpPr/>
            <p:nvPr/>
          </p:nvSpPr>
          <p:spPr>
            <a:xfrm rot="1205253">
              <a:off x="6460521" y="2470031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762;p41">
              <a:extLst>
                <a:ext uri="{FF2B5EF4-FFF2-40B4-BE49-F238E27FC236}">
                  <a16:creationId xmlns:a16="http://schemas.microsoft.com/office/drawing/2014/main" id="{5DA5BEDD-94D4-448E-8248-9291A06FBE7F}"/>
                </a:ext>
              </a:extLst>
            </p:cNvPr>
            <p:cNvSpPr/>
            <p:nvPr/>
          </p:nvSpPr>
          <p:spPr>
            <a:xfrm rot="1205253">
              <a:off x="6453229" y="251077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763;p41">
              <a:extLst>
                <a:ext uri="{FF2B5EF4-FFF2-40B4-BE49-F238E27FC236}">
                  <a16:creationId xmlns:a16="http://schemas.microsoft.com/office/drawing/2014/main" id="{DBCC040B-66DF-32DE-E260-5FBBFB6D110D}"/>
                </a:ext>
              </a:extLst>
            </p:cNvPr>
            <p:cNvSpPr/>
            <p:nvPr/>
          </p:nvSpPr>
          <p:spPr>
            <a:xfrm rot="1205253">
              <a:off x="6531294" y="227372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764;p41">
              <a:extLst>
                <a:ext uri="{FF2B5EF4-FFF2-40B4-BE49-F238E27FC236}">
                  <a16:creationId xmlns:a16="http://schemas.microsoft.com/office/drawing/2014/main" id="{F8F6FAD0-9826-8376-4DD4-4742293AEC5D}"/>
                </a:ext>
              </a:extLst>
            </p:cNvPr>
            <p:cNvSpPr/>
            <p:nvPr/>
          </p:nvSpPr>
          <p:spPr>
            <a:xfrm rot="1205253">
              <a:off x="6568017" y="227959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765;p41">
              <a:extLst>
                <a:ext uri="{FF2B5EF4-FFF2-40B4-BE49-F238E27FC236}">
                  <a16:creationId xmlns:a16="http://schemas.microsoft.com/office/drawing/2014/main" id="{9D97D45C-B29E-0012-EAB1-245A4B64A736}"/>
                </a:ext>
              </a:extLst>
            </p:cNvPr>
            <p:cNvSpPr/>
            <p:nvPr/>
          </p:nvSpPr>
          <p:spPr>
            <a:xfrm rot="1205253">
              <a:off x="6560756" y="232008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766;p41">
              <a:extLst>
                <a:ext uri="{FF2B5EF4-FFF2-40B4-BE49-F238E27FC236}">
                  <a16:creationId xmlns:a16="http://schemas.microsoft.com/office/drawing/2014/main" id="{C83CBFA4-0D5A-4046-4AD1-232888B46967}"/>
                </a:ext>
              </a:extLst>
            </p:cNvPr>
            <p:cNvSpPr/>
            <p:nvPr/>
          </p:nvSpPr>
          <p:spPr>
            <a:xfrm rot="1205253">
              <a:off x="6524063" y="2314040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34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767;p41">
              <a:extLst>
                <a:ext uri="{FF2B5EF4-FFF2-40B4-BE49-F238E27FC236}">
                  <a16:creationId xmlns:a16="http://schemas.microsoft.com/office/drawing/2014/main" id="{DA8FEE90-9330-DB9D-DE8B-644651123B87}"/>
                </a:ext>
              </a:extLst>
            </p:cNvPr>
            <p:cNvSpPr/>
            <p:nvPr/>
          </p:nvSpPr>
          <p:spPr>
            <a:xfrm rot="1205253">
              <a:off x="6554638" y="2360680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67"/>
                    <a:pt x="112" y="78"/>
                  </a:cubicBezTo>
                  <a:cubicBezTo>
                    <a:pt x="123" y="89"/>
                    <a:pt x="123" y="101"/>
                    <a:pt x="123" y="123"/>
                  </a:cubicBezTo>
                  <a:cubicBezTo>
                    <a:pt x="134" y="156"/>
                    <a:pt x="134" y="167"/>
                    <a:pt x="134" y="179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68" y="212"/>
                    <a:pt x="68" y="201"/>
                  </a:cubicBezTo>
                  <a:cubicBezTo>
                    <a:pt x="68" y="179"/>
                    <a:pt x="56" y="167"/>
                    <a:pt x="56" y="145"/>
                  </a:cubicBezTo>
                  <a:cubicBezTo>
                    <a:pt x="45" y="123"/>
                    <a:pt x="45" y="101"/>
                    <a:pt x="45" y="89"/>
                  </a:cubicBezTo>
                  <a:cubicBezTo>
                    <a:pt x="45" y="78"/>
                    <a:pt x="45" y="67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11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101"/>
                    <a:pt x="1" y="123"/>
                    <a:pt x="1" y="156"/>
                  </a:cubicBezTo>
                  <a:cubicBezTo>
                    <a:pt x="21" y="226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6" y="257"/>
                    <a:pt x="168" y="245"/>
                    <a:pt x="179" y="223"/>
                  </a:cubicBezTo>
                  <a:cubicBezTo>
                    <a:pt x="190" y="201"/>
                    <a:pt x="190" y="167"/>
                    <a:pt x="179" y="123"/>
                  </a:cubicBezTo>
                  <a:cubicBezTo>
                    <a:pt x="168" y="78"/>
                    <a:pt x="157" y="45"/>
                    <a:pt x="146" y="23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768;p41">
              <a:extLst>
                <a:ext uri="{FF2B5EF4-FFF2-40B4-BE49-F238E27FC236}">
                  <a16:creationId xmlns:a16="http://schemas.microsoft.com/office/drawing/2014/main" id="{81E40315-9BE3-07B9-DB4F-DFBD48C9ED59}"/>
                </a:ext>
              </a:extLst>
            </p:cNvPr>
            <p:cNvSpPr/>
            <p:nvPr/>
          </p:nvSpPr>
          <p:spPr>
            <a:xfrm rot="1205253">
              <a:off x="6547175" y="240148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769;p41">
              <a:extLst>
                <a:ext uri="{FF2B5EF4-FFF2-40B4-BE49-F238E27FC236}">
                  <a16:creationId xmlns:a16="http://schemas.microsoft.com/office/drawing/2014/main" id="{DD8A3DC0-EDA2-4AEB-DA55-4B7A8C27816D}"/>
                </a:ext>
              </a:extLst>
            </p:cNvPr>
            <p:cNvSpPr/>
            <p:nvPr/>
          </p:nvSpPr>
          <p:spPr>
            <a:xfrm rot="1205253">
              <a:off x="6540885" y="2442228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770;p41">
              <a:extLst>
                <a:ext uri="{FF2B5EF4-FFF2-40B4-BE49-F238E27FC236}">
                  <a16:creationId xmlns:a16="http://schemas.microsoft.com/office/drawing/2014/main" id="{CB7C3CA5-AF71-9E4A-F5D2-444582772E93}"/>
                </a:ext>
              </a:extLst>
            </p:cNvPr>
            <p:cNvSpPr/>
            <p:nvPr/>
          </p:nvSpPr>
          <p:spPr>
            <a:xfrm rot="1205253">
              <a:off x="6533750" y="248300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771;p41">
              <a:extLst>
                <a:ext uri="{FF2B5EF4-FFF2-40B4-BE49-F238E27FC236}">
                  <a16:creationId xmlns:a16="http://schemas.microsoft.com/office/drawing/2014/main" id="{DB68B606-3ADB-82A7-A47E-5AAC90ACC3C7}"/>
                </a:ext>
              </a:extLst>
            </p:cNvPr>
            <p:cNvSpPr/>
            <p:nvPr/>
          </p:nvSpPr>
          <p:spPr>
            <a:xfrm rot="1205253">
              <a:off x="6769329" y="2438112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6"/>
                    <a:pt x="111" y="67"/>
                    <a:pt x="123" y="78"/>
                  </a:cubicBezTo>
                  <a:cubicBezTo>
                    <a:pt x="123" y="89"/>
                    <a:pt x="123" y="112"/>
                    <a:pt x="134" y="134"/>
                  </a:cubicBezTo>
                  <a:cubicBezTo>
                    <a:pt x="134" y="156"/>
                    <a:pt x="134" y="167"/>
                    <a:pt x="134" y="190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cubicBezTo>
                    <a:pt x="108" y="227"/>
                    <a:pt x="104" y="228"/>
                    <a:pt x="101" y="228"/>
                  </a:cubicBezTo>
                  <a:cubicBezTo>
                    <a:pt x="94" y="228"/>
                    <a:pt x="89" y="223"/>
                    <a:pt x="89" y="223"/>
                  </a:cubicBezTo>
                  <a:cubicBezTo>
                    <a:pt x="78" y="223"/>
                    <a:pt x="78" y="212"/>
                    <a:pt x="67" y="201"/>
                  </a:cubicBezTo>
                  <a:cubicBezTo>
                    <a:pt x="67" y="190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3" y="22"/>
                    <a:pt x="22" y="34"/>
                  </a:cubicBezTo>
                  <a:cubicBezTo>
                    <a:pt x="11" y="45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34"/>
                    <a:pt x="48" y="270"/>
                    <a:pt x="99" y="270"/>
                  </a:cubicBezTo>
                  <a:cubicBezTo>
                    <a:pt x="107" y="270"/>
                    <a:pt x="114" y="269"/>
                    <a:pt x="123" y="268"/>
                  </a:cubicBezTo>
                  <a:cubicBezTo>
                    <a:pt x="145" y="268"/>
                    <a:pt x="167" y="245"/>
                    <a:pt x="178" y="223"/>
                  </a:cubicBezTo>
                  <a:cubicBezTo>
                    <a:pt x="189" y="201"/>
                    <a:pt x="189" y="167"/>
                    <a:pt x="178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11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772;p41">
              <a:extLst>
                <a:ext uri="{FF2B5EF4-FFF2-40B4-BE49-F238E27FC236}">
                  <a16:creationId xmlns:a16="http://schemas.microsoft.com/office/drawing/2014/main" id="{2E7E8063-8614-3A73-963D-887CE9BFBB43}"/>
                </a:ext>
              </a:extLst>
            </p:cNvPr>
            <p:cNvSpPr/>
            <p:nvPr/>
          </p:nvSpPr>
          <p:spPr>
            <a:xfrm rot="1205253">
              <a:off x="6762837" y="2479086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4"/>
                  </a:lnTo>
                  <a:lnTo>
                    <a:pt x="22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773;p41">
              <a:extLst>
                <a:ext uri="{FF2B5EF4-FFF2-40B4-BE49-F238E27FC236}">
                  <a16:creationId xmlns:a16="http://schemas.microsoft.com/office/drawing/2014/main" id="{A6345BC5-FBA9-1C30-7409-FA2D43F7465D}"/>
                </a:ext>
              </a:extLst>
            </p:cNvPr>
            <p:cNvSpPr/>
            <p:nvPr/>
          </p:nvSpPr>
          <p:spPr>
            <a:xfrm rot="1205253">
              <a:off x="6755546" y="2519832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774;p41">
              <a:extLst>
                <a:ext uri="{FF2B5EF4-FFF2-40B4-BE49-F238E27FC236}">
                  <a16:creationId xmlns:a16="http://schemas.microsoft.com/office/drawing/2014/main" id="{1BE8E6A7-52B5-A625-5A7E-281CFA78C469}"/>
                </a:ext>
              </a:extLst>
            </p:cNvPr>
            <p:cNvSpPr/>
            <p:nvPr/>
          </p:nvSpPr>
          <p:spPr>
            <a:xfrm rot="1205253">
              <a:off x="6748285" y="256031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1" y="1"/>
                  </a:moveTo>
                  <a:lnTo>
                    <a:pt x="56" y="12"/>
                  </a:lnTo>
                  <a:lnTo>
                    <a:pt x="0" y="57"/>
                  </a:lnTo>
                  <a:lnTo>
                    <a:pt x="11" y="101"/>
                  </a:lnTo>
                  <a:lnTo>
                    <a:pt x="67" y="57"/>
                  </a:lnTo>
                  <a:lnTo>
                    <a:pt x="100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775;p41">
              <a:extLst>
                <a:ext uri="{FF2B5EF4-FFF2-40B4-BE49-F238E27FC236}">
                  <a16:creationId xmlns:a16="http://schemas.microsoft.com/office/drawing/2014/main" id="{49198C57-840D-C43D-399C-9282E3D01515}"/>
                </a:ext>
              </a:extLst>
            </p:cNvPr>
            <p:cNvSpPr/>
            <p:nvPr/>
          </p:nvSpPr>
          <p:spPr>
            <a:xfrm rot="1205253">
              <a:off x="6604569" y="228643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776;p41">
              <a:extLst>
                <a:ext uri="{FF2B5EF4-FFF2-40B4-BE49-F238E27FC236}">
                  <a16:creationId xmlns:a16="http://schemas.microsoft.com/office/drawing/2014/main" id="{6CB191F6-6968-D3EB-E700-AEC241DDAA77}"/>
                </a:ext>
              </a:extLst>
            </p:cNvPr>
            <p:cNvSpPr/>
            <p:nvPr/>
          </p:nvSpPr>
          <p:spPr>
            <a:xfrm rot="1205253">
              <a:off x="6598513" y="2326593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79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23" y="217"/>
                  </a:cubicBezTo>
                  <a:cubicBezTo>
                    <a:pt x="123" y="217"/>
                    <a:pt x="112" y="228"/>
                    <a:pt x="112" y="228"/>
                  </a:cubicBezTo>
                  <a:cubicBezTo>
                    <a:pt x="101" y="228"/>
                    <a:pt x="90" y="228"/>
                    <a:pt x="79" y="217"/>
                  </a:cubicBezTo>
                  <a:cubicBezTo>
                    <a:pt x="79" y="217"/>
                    <a:pt x="68" y="205"/>
                    <a:pt x="68" y="194"/>
                  </a:cubicBezTo>
                  <a:cubicBezTo>
                    <a:pt x="56" y="183"/>
                    <a:pt x="56" y="161"/>
                    <a:pt x="56" y="139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49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34" y="27"/>
                  </a:cubicBezTo>
                  <a:cubicBezTo>
                    <a:pt x="126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777;p41">
              <a:extLst>
                <a:ext uri="{FF2B5EF4-FFF2-40B4-BE49-F238E27FC236}">
                  <a16:creationId xmlns:a16="http://schemas.microsoft.com/office/drawing/2014/main" id="{B8A0A6B2-14BA-BFA0-21FF-2C0CC0ADC7ED}"/>
                </a:ext>
              </a:extLst>
            </p:cNvPr>
            <p:cNvSpPr/>
            <p:nvPr/>
          </p:nvSpPr>
          <p:spPr>
            <a:xfrm rot="1205253">
              <a:off x="6591160" y="236686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778;p41">
              <a:extLst>
                <a:ext uri="{FF2B5EF4-FFF2-40B4-BE49-F238E27FC236}">
                  <a16:creationId xmlns:a16="http://schemas.microsoft.com/office/drawing/2014/main" id="{79BCE673-548C-A34F-2BB3-16754756CBED}"/>
                </a:ext>
              </a:extLst>
            </p:cNvPr>
            <p:cNvSpPr/>
            <p:nvPr/>
          </p:nvSpPr>
          <p:spPr>
            <a:xfrm rot="1205253">
              <a:off x="6583899" y="240735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68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779;p41">
              <a:extLst>
                <a:ext uri="{FF2B5EF4-FFF2-40B4-BE49-F238E27FC236}">
                  <a16:creationId xmlns:a16="http://schemas.microsoft.com/office/drawing/2014/main" id="{351519DA-4792-1EF4-D316-979E56098CF3}"/>
                </a:ext>
              </a:extLst>
            </p:cNvPr>
            <p:cNvSpPr/>
            <p:nvPr/>
          </p:nvSpPr>
          <p:spPr>
            <a:xfrm rot="1205253">
              <a:off x="6577578" y="244826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780;p41">
              <a:extLst>
                <a:ext uri="{FF2B5EF4-FFF2-40B4-BE49-F238E27FC236}">
                  <a16:creationId xmlns:a16="http://schemas.microsoft.com/office/drawing/2014/main" id="{DE5F66F9-3443-16E7-AA5A-01A928AED212}"/>
                </a:ext>
              </a:extLst>
            </p:cNvPr>
            <p:cNvSpPr/>
            <p:nvPr/>
          </p:nvSpPr>
          <p:spPr>
            <a:xfrm rot="1205253">
              <a:off x="6642092" y="2292449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34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781;p41">
              <a:extLst>
                <a:ext uri="{FF2B5EF4-FFF2-40B4-BE49-F238E27FC236}">
                  <a16:creationId xmlns:a16="http://schemas.microsoft.com/office/drawing/2014/main" id="{B24439AC-C0A6-A934-038A-0B10D32A9933}"/>
                </a:ext>
              </a:extLst>
            </p:cNvPr>
            <p:cNvSpPr/>
            <p:nvPr/>
          </p:nvSpPr>
          <p:spPr>
            <a:xfrm rot="1205253">
              <a:off x="6635018" y="2332788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7" y="41"/>
                  </a:moveTo>
                  <a:cubicBezTo>
                    <a:pt x="91" y="41"/>
                    <a:pt x="94" y="46"/>
                    <a:pt x="101" y="46"/>
                  </a:cubicBezTo>
                  <a:cubicBezTo>
                    <a:pt x="101" y="46"/>
                    <a:pt x="112" y="57"/>
                    <a:pt x="112" y="68"/>
                  </a:cubicBezTo>
                  <a:cubicBezTo>
                    <a:pt x="123" y="79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3"/>
                  </a:cubicBezTo>
                  <a:cubicBezTo>
                    <a:pt x="123" y="213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3"/>
                    <a:pt x="79" y="201"/>
                    <a:pt x="68" y="190"/>
                  </a:cubicBezTo>
                  <a:cubicBezTo>
                    <a:pt x="68" y="179"/>
                    <a:pt x="56" y="168"/>
                    <a:pt x="56" y="135"/>
                  </a:cubicBezTo>
                  <a:cubicBezTo>
                    <a:pt x="56" y="112"/>
                    <a:pt x="45" y="101"/>
                    <a:pt x="45" y="79"/>
                  </a:cubicBezTo>
                  <a:cubicBezTo>
                    <a:pt x="45" y="68"/>
                    <a:pt x="56" y="57"/>
                    <a:pt x="56" y="57"/>
                  </a:cubicBezTo>
                  <a:cubicBezTo>
                    <a:pt x="56" y="46"/>
                    <a:pt x="68" y="46"/>
                    <a:pt x="79" y="46"/>
                  </a:cubicBezTo>
                  <a:cubicBezTo>
                    <a:pt x="82" y="42"/>
                    <a:pt x="85" y="41"/>
                    <a:pt x="87" y="41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7"/>
                    <a:pt x="1" y="68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13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8"/>
                    <a:pt x="157" y="46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782;p41">
              <a:extLst>
                <a:ext uri="{FF2B5EF4-FFF2-40B4-BE49-F238E27FC236}">
                  <a16:creationId xmlns:a16="http://schemas.microsoft.com/office/drawing/2014/main" id="{B53ECF1D-3A9B-BD8D-0E3C-A700909527C4}"/>
                </a:ext>
              </a:extLst>
            </p:cNvPr>
            <p:cNvSpPr/>
            <p:nvPr/>
          </p:nvSpPr>
          <p:spPr>
            <a:xfrm rot="1205253">
              <a:off x="6627711" y="237370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783;p41">
              <a:extLst>
                <a:ext uri="{FF2B5EF4-FFF2-40B4-BE49-F238E27FC236}">
                  <a16:creationId xmlns:a16="http://schemas.microsoft.com/office/drawing/2014/main" id="{AC5B29DC-BF21-B40A-0BE7-A742F723E5FD}"/>
                </a:ext>
              </a:extLst>
            </p:cNvPr>
            <p:cNvSpPr/>
            <p:nvPr/>
          </p:nvSpPr>
          <p:spPr>
            <a:xfrm rot="1205253">
              <a:off x="6621375" y="241462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784;p41">
              <a:extLst>
                <a:ext uri="{FF2B5EF4-FFF2-40B4-BE49-F238E27FC236}">
                  <a16:creationId xmlns:a16="http://schemas.microsoft.com/office/drawing/2014/main" id="{D4A11A3D-853D-9A11-2492-D0DB7152388F}"/>
                </a:ext>
              </a:extLst>
            </p:cNvPr>
            <p:cNvSpPr/>
            <p:nvPr/>
          </p:nvSpPr>
          <p:spPr>
            <a:xfrm rot="1205253">
              <a:off x="6678785" y="229849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785;p41">
              <a:extLst>
                <a:ext uri="{FF2B5EF4-FFF2-40B4-BE49-F238E27FC236}">
                  <a16:creationId xmlns:a16="http://schemas.microsoft.com/office/drawing/2014/main" id="{279409B6-8C22-7F32-8829-1F60AB52B9C4}"/>
                </a:ext>
              </a:extLst>
            </p:cNvPr>
            <p:cNvSpPr/>
            <p:nvPr/>
          </p:nvSpPr>
          <p:spPr>
            <a:xfrm rot="1205253">
              <a:off x="6671726" y="2338655"/>
              <a:ext cx="17388" cy="24671"/>
            </a:xfrm>
            <a:custGeom>
              <a:avLst/>
              <a:gdLst/>
              <a:ahLst/>
              <a:cxnLst/>
              <a:rect l="l" t="t" r="r" b="b"/>
              <a:pathLst>
                <a:path w="191" h="271" extrusionOk="0">
                  <a:moveTo>
                    <a:pt x="101" y="46"/>
                  </a:moveTo>
                  <a:cubicBezTo>
                    <a:pt x="112" y="57"/>
                    <a:pt x="112" y="57"/>
                    <a:pt x="123" y="79"/>
                  </a:cubicBezTo>
                  <a:cubicBezTo>
                    <a:pt x="123" y="90"/>
                    <a:pt x="123" y="101"/>
                    <a:pt x="134" y="124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3"/>
                    <a:pt x="79" y="213"/>
                    <a:pt x="68" y="201"/>
                  </a:cubicBezTo>
                  <a:cubicBezTo>
                    <a:pt x="68" y="179"/>
                    <a:pt x="68" y="168"/>
                    <a:pt x="56" y="146"/>
                  </a:cubicBezTo>
                  <a:cubicBezTo>
                    <a:pt x="56" y="124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8" y="46"/>
                    <a:pt x="68" y="46"/>
                    <a:pt x="79" y="46"/>
                  </a:cubicBezTo>
                  <a:close/>
                  <a:moveTo>
                    <a:pt x="68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34"/>
                    <a:pt x="12" y="57"/>
                    <a:pt x="1" y="79"/>
                  </a:cubicBezTo>
                  <a:cubicBezTo>
                    <a:pt x="1" y="101"/>
                    <a:pt x="1" y="124"/>
                    <a:pt x="12" y="157"/>
                  </a:cubicBezTo>
                  <a:cubicBezTo>
                    <a:pt x="22" y="227"/>
                    <a:pt x="50" y="270"/>
                    <a:pt x="104" y="270"/>
                  </a:cubicBezTo>
                  <a:cubicBezTo>
                    <a:pt x="110" y="270"/>
                    <a:pt x="116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24"/>
                  </a:cubicBezTo>
                  <a:cubicBezTo>
                    <a:pt x="179" y="79"/>
                    <a:pt x="168" y="46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786;p41">
              <a:extLst>
                <a:ext uri="{FF2B5EF4-FFF2-40B4-BE49-F238E27FC236}">
                  <a16:creationId xmlns:a16="http://schemas.microsoft.com/office/drawing/2014/main" id="{3B4EF7D5-B66C-E5B0-6296-87C5C12318DC}"/>
                </a:ext>
              </a:extLst>
            </p:cNvPr>
            <p:cNvSpPr/>
            <p:nvPr/>
          </p:nvSpPr>
          <p:spPr>
            <a:xfrm rot="1205253">
              <a:off x="6665218" y="2379717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787;p41">
              <a:extLst>
                <a:ext uri="{FF2B5EF4-FFF2-40B4-BE49-F238E27FC236}">
                  <a16:creationId xmlns:a16="http://schemas.microsoft.com/office/drawing/2014/main" id="{6C1E0F14-DB5B-0B39-F816-19505424C5DF}"/>
                </a:ext>
              </a:extLst>
            </p:cNvPr>
            <p:cNvSpPr/>
            <p:nvPr/>
          </p:nvSpPr>
          <p:spPr>
            <a:xfrm rot="1205253">
              <a:off x="6657927" y="242046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788;p41">
              <a:extLst>
                <a:ext uri="{FF2B5EF4-FFF2-40B4-BE49-F238E27FC236}">
                  <a16:creationId xmlns:a16="http://schemas.microsoft.com/office/drawing/2014/main" id="{846E1386-9F6B-B3AD-5385-D8EC00803338}"/>
                </a:ext>
              </a:extLst>
            </p:cNvPr>
            <p:cNvSpPr/>
            <p:nvPr/>
          </p:nvSpPr>
          <p:spPr>
            <a:xfrm rot="1205253">
              <a:off x="6650854" y="246097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789;p41">
              <a:extLst>
                <a:ext uri="{FF2B5EF4-FFF2-40B4-BE49-F238E27FC236}">
                  <a16:creationId xmlns:a16="http://schemas.microsoft.com/office/drawing/2014/main" id="{1FEBC235-C645-2BCF-3FBF-DEFD8CF4FCB6}"/>
                </a:ext>
              </a:extLst>
            </p:cNvPr>
            <p:cNvSpPr/>
            <p:nvPr/>
          </p:nvSpPr>
          <p:spPr>
            <a:xfrm rot="1205253">
              <a:off x="6722612" y="2264674"/>
              <a:ext cx="18390" cy="24398"/>
            </a:xfrm>
            <a:custGeom>
              <a:avLst/>
              <a:gdLst/>
              <a:ahLst/>
              <a:cxnLst/>
              <a:rect l="l" t="t" r="r" b="b"/>
              <a:pathLst>
                <a:path w="202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7"/>
                  </a:lnTo>
                  <a:lnTo>
                    <a:pt x="201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790;p41">
              <a:extLst>
                <a:ext uri="{FF2B5EF4-FFF2-40B4-BE49-F238E27FC236}">
                  <a16:creationId xmlns:a16="http://schemas.microsoft.com/office/drawing/2014/main" id="{E7CA1E5D-EF90-D5C6-B6C9-D52DB70806C0}"/>
                </a:ext>
              </a:extLst>
            </p:cNvPr>
            <p:cNvSpPr/>
            <p:nvPr/>
          </p:nvSpPr>
          <p:spPr>
            <a:xfrm rot="1205253">
              <a:off x="6715509" y="2304360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90" y="23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791;p41">
              <a:extLst>
                <a:ext uri="{FF2B5EF4-FFF2-40B4-BE49-F238E27FC236}">
                  <a16:creationId xmlns:a16="http://schemas.microsoft.com/office/drawing/2014/main" id="{A9A61058-1673-A334-370D-3A28A7E9662B}"/>
                </a:ext>
              </a:extLst>
            </p:cNvPr>
            <p:cNvSpPr/>
            <p:nvPr/>
          </p:nvSpPr>
          <p:spPr>
            <a:xfrm rot="1205253">
              <a:off x="6708340" y="2345142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101" y="39"/>
                  </a:moveTo>
                  <a:cubicBezTo>
                    <a:pt x="112" y="50"/>
                    <a:pt x="123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6" y="150"/>
                    <a:pt x="146" y="161"/>
                    <a:pt x="146" y="183"/>
                  </a:cubicBezTo>
                  <a:cubicBezTo>
                    <a:pt x="146" y="195"/>
                    <a:pt x="146" y="206"/>
                    <a:pt x="134" y="206"/>
                  </a:cubicBezTo>
                  <a:cubicBezTo>
                    <a:pt x="134" y="217"/>
                    <a:pt x="123" y="217"/>
                    <a:pt x="112" y="217"/>
                  </a:cubicBezTo>
                  <a:cubicBezTo>
                    <a:pt x="107" y="222"/>
                    <a:pt x="104" y="225"/>
                    <a:pt x="101" y="225"/>
                  </a:cubicBezTo>
                  <a:cubicBezTo>
                    <a:pt x="98" y="225"/>
                    <a:pt x="95" y="222"/>
                    <a:pt x="90" y="217"/>
                  </a:cubicBezTo>
                  <a:cubicBezTo>
                    <a:pt x="90" y="217"/>
                    <a:pt x="79" y="206"/>
                    <a:pt x="79" y="195"/>
                  </a:cubicBezTo>
                  <a:cubicBezTo>
                    <a:pt x="68" y="183"/>
                    <a:pt x="68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8" y="50"/>
                    <a:pt x="68" y="39"/>
                    <a:pt x="79" y="39"/>
                  </a:cubicBezTo>
                  <a:close/>
                  <a:moveTo>
                    <a:pt x="100" y="1"/>
                  </a:moveTo>
                  <a:cubicBezTo>
                    <a:pt x="93" y="1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12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3"/>
                    <a:pt x="123" y="261"/>
                  </a:cubicBezTo>
                  <a:cubicBezTo>
                    <a:pt x="157" y="261"/>
                    <a:pt x="168" y="239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39"/>
                    <a:pt x="146" y="16"/>
                  </a:cubicBezTo>
                  <a:cubicBezTo>
                    <a:pt x="138" y="8"/>
                    <a:pt x="119" y="1"/>
                    <a:pt x="10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792;p41">
              <a:extLst>
                <a:ext uri="{FF2B5EF4-FFF2-40B4-BE49-F238E27FC236}">
                  <a16:creationId xmlns:a16="http://schemas.microsoft.com/office/drawing/2014/main" id="{9ED69C34-BA30-2D9D-4D06-1EC4B0C4BCBB}"/>
                </a:ext>
              </a:extLst>
            </p:cNvPr>
            <p:cNvSpPr/>
            <p:nvPr/>
          </p:nvSpPr>
          <p:spPr>
            <a:xfrm rot="1205253">
              <a:off x="6701912" y="238575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793;p41">
              <a:extLst>
                <a:ext uri="{FF2B5EF4-FFF2-40B4-BE49-F238E27FC236}">
                  <a16:creationId xmlns:a16="http://schemas.microsoft.com/office/drawing/2014/main" id="{F9407A37-0A17-1AB8-1BCC-6F03212E5F20}"/>
                </a:ext>
              </a:extLst>
            </p:cNvPr>
            <p:cNvSpPr/>
            <p:nvPr/>
          </p:nvSpPr>
          <p:spPr>
            <a:xfrm rot="1205253">
              <a:off x="6694651" y="24263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794;p41">
              <a:extLst>
                <a:ext uri="{FF2B5EF4-FFF2-40B4-BE49-F238E27FC236}">
                  <a16:creationId xmlns:a16="http://schemas.microsoft.com/office/drawing/2014/main" id="{D0CE47F0-7903-0E32-FC5A-80F5787FE794}"/>
                </a:ext>
              </a:extLst>
            </p:cNvPr>
            <p:cNvSpPr/>
            <p:nvPr/>
          </p:nvSpPr>
          <p:spPr>
            <a:xfrm rot="1205253">
              <a:off x="6688330" y="246715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795;p41">
              <a:extLst>
                <a:ext uri="{FF2B5EF4-FFF2-40B4-BE49-F238E27FC236}">
                  <a16:creationId xmlns:a16="http://schemas.microsoft.com/office/drawing/2014/main" id="{E89B4305-4604-8513-A4CE-34F70AB8B409}"/>
                </a:ext>
              </a:extLst>
            </p:cNvPr>
            <p:cNvSpPr/>
            <p:nvPr/>
          </p:nvSpPr>
          <p:spPr>
            <a:xfrm rot="1205253">
              <a:off x="6681241" y="250776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68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796;p41">
              <a:extLst>
                <a:ext uri="{FF2B5EF4-FFF2-40B4-BE49-F238E27FC236}">
                  <a16:creationId xmlns:a16="http://schemas.microsoft.com/office/drawing/2014/main" id="{11B731EF-326E-F3A0-2F43-13AC33B04291}"/>
                </a:ext>
              </a:extLst>
            </p:cNvPr>
            <p:cNvSpPr/>
            <p:nvPr/>
          </p:nvSpPr>
          <p:spPr>
            <a:xfrm rot="1205253">
              <a:off x="6674214" y="2547747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1"/>
                    <a:pt x="123" y="72"/>
                  </a:cubicBezTo>
                  <a:cubicBezTo>
                    <a:pt x="123" y="83"/>
                    <a:pt x="135" y="105"/>
                    <a:pt x="135" y="127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5"/>
                    <a:pt x="135" y="216"/>
                  </a:cubicBezTo>
                  <a:cubicBezTo>
                    <a:pt x="135" y="216"/>
                    <a:pt x="123" y="228"/>
                    <a:pt x="112" y="228"/>
                  </a:cubicBezTo>
                  <a:cubicBezTo>
                    <a:pt x="112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7" y="116"/>
                    <a:pt x="57" y="94"/>
                    <a:pt x="57" y="83"/>
                  </a:cubicBezTo>
                  <a:cubicBezTo>
                    <a:pt x="57" y="72"/>
                    <a:pt x="57" y="61"/>
                    <a:pt x="68" y="61"/>
                  </a:cubicBezTo>
                  <a:cubicBezTo>
                    <a:pt x="68" y="49"/>
                    <a:pt x="79" y="49"/>
                    <a:pt x="79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7" y="5"/>
                    <a:pt x="34" y="16"/>
                    <a:pt x="34" y="27"/>
                  </a:cubicBezTo>
                  <a:cubicBezTo>
                    <a:pt x="23" y="38"/>
                    <a:pt x="12" y="49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7" y="262"/>
                    <a:pt x="123" y="261"/>
                  </a:cubicBezTo>
                  <a:cubicBezTo>
                    <a:pt x="157" y="261"/>
                    <a:pt x="179" y="239"/>
                    <a:pt x="179" y="216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38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797;p41">
              <a:extLst>
                <a:ext uri="{FF2B5EF4-FFF2-40B4-BE49-F238E27FC236}">
                  <a16:creationId xmlns:a16="http://schemas.microsoft.com/office/drawing/2014/main" id="{919DA39B-CC14-D71B-39BF-692E21689F8D}"/>
                </a:ext>
              </a:extLst>
            </p:cNvPr>
            <p:cNvSpPr/>
            <p:nvPr/>
          </p:nvSpPr>
          <p:spPr>
            <a:xfrm rot="1205253">
              <a:off x="6759134" y="227068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798;p41">
              <a:extLst>
                <a:ext uri="{FF2B5EF4-FFF2-40B4-BE49-F238E27FC236}">
                  <a16:creationId xmlns:a16="http://schemas.microsoft.com/office/drawing/2014/main" id="{E6BD32CF-E092-D4FE-B015-9794DD609BB2}"/>
                </a:ext>
              </a:extLst>
            </p:cNvPr>
            <p:cNvSpPr/>
            <p:nvPr/>
          </p:nvSpPr>
          <p:spPr>
            <a:xfrm rot="1205253">
              <a:off x="6752060" y="231120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799;p41">
              <a:extLst>
                <a:ext uri="{FF2B5EF4-FFF2-40B4-BE49-F238E27FC236}">
                  <a16:creationId xmlns:a16="http://schemas.microsoft.com/office/drawing/2014/main" id="{304C3C43-0089-A089-157F-D0A2BE2588F6}"/>
                </a:ext>
              </a:extLst>
            </p:cNvPr>
            <p:cNvSpPr/>
            <p:nvPr/>
          </p:nvSpPr>
          <p:spPr>
            <a:xfrm rot="1205253">
              <a:off x="6745724" y="235211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00;p41">
              <a:extLst>
                <a:ext uri="{FF2B5EF4-FFF2-40B4-BE49-F238E27FC236}">
                  <a16:creationId xmlns:a16="http://schemas.microsoft.com/office/drawing/2014/main" id="{AC483E7E-1F88-31A7-64B6-089B78D94B38}"/>
                </a:ext>
              </a:extLst>
            </p:cNvPr>
            <p:cNvSpPr/>
            <p:nvPr/>
          </p:nvSpPr>
          <p:spPr>
            <a:xfrm rot="1205253">
              <a:off x="6738743" y="2391929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5" y="127"/>
                  </a:cubicBezTo>
                  <a:cubicBezTo>
                    <a:pt x="135" y="150"/>
                    <a:pt x="135" y="161"/>
                    <a:pt x="135" y="183"/>
                  </a:cubicBezTo>
                  <a:cubicBezTo>
                    <a:pt x="135" y="194"/>
                    <a:pt x="135" y="205"/>
                    <a:pt x="135" y="205"/>
                  </a:cubicBezTo>
                  <a:cubicBezTo>
                    <a:pt x="135" y="216"/>
                    <a:pt x="123" y="216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8" y="194"/>
                  </a:cubicBezTo>
                  <a:cubicBezTo>
                    <a:pt x="68" y="183"/>
                    <a:pt x="68" y="161"/>
                    <a:pt x="57" y="138"/>
                  </a:cubicBezTo>
                  <a:cubicBezTo>
                    <a:pt x="57" y="116"/>
                    <a:pt x="57" y="94"/>
                    <a:pt x="57" y="83"/>
                  </a:cubicBezTo>
                  <a:cubicBezTo>
                    <a:pt x="57" y="72"/>
                    <a:pt x="57" y="60"/>
                    <a:pt x="57" y="49"/>
                  </a:cubicBezTo>
                  <a:cubicBezTo>
                    <a:pt x="57" y="49"/>
                    <a:pt x="68" y="38"/>
                    <a:pt x="79" y="38"/>
                  </a:cubicBezTo>
                  <a:close/>
                  <a:moveTo>
                    <a:pt x="95" y="0"/>
                  </a:moveTo>
                  <a:cubicBezTo>
                    <a:pt x="86" y="0"/>
                    <a:pt x="78" y="1"/>
                    <a:pt x="68" y="5"/>
                  </a:cubicBezTo>
                  <a:cubicBezTo>
                    <a:pt x="57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9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6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7" y="38"/>
                    <a:pt x="146" y="16"/>
                  </a:cubicBezTo>
                  <a:cubicBezTo>
                    <a:pt x="130" y="8"/>
                    <a:pt x="114" y="0"/>
                    <a:pt x="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01;p41">
              <a:extLst>
                <a:ext uri="{FF2B5EF4-FFF2-40B4-BE49-F238E27FC236}">
                  <a16:creationId xmlns:a16="http://schemas.microsoft.com/office/drawing/2014/main" id="{28A67B68-EDF5-3DB5-ECF0-3725FA89AA3B}"/>
                </a:ext>
              </a:extLst>
            </p:cNvPr>
            <p:cNvSpPr/>
            <p:nvPr/>
          </p:nvSpPr>
          <p:spPr>
            <a:xfrm rot="1205253">
              <a:off x="6732434" y="2432389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00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3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02;p41">
              <a:extLst>
                <a:ext uri="{FF2B5EF4-FFF2-40B4-BE49-F238E27FC236}">
                  <a16:creationId xmlns:a16="http://schemas.microsoft.com/office/drawing/2014/main" id="{6979C3FF-DA42-76D5-4E7F-8FEDACBF7DE6}"/>
                </a:ext>
              </a:extLst>
            </p:cNvPr>
            <p:cNvSpPr/>
            <p:nvPr/>
          </p:nvSpPr>
          <p:spPr>
            <a:xfrm rot="1205253">
              <a:off x="6725054" y="247302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2" y="212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03;p41">
              <a:extLst>
                <a:ext uri="{FF2B5EF4-FFF2-40B4-BE49-F238E27FC236}">
                  <a16:creationId xmlns:a16="http://schemas.microsoft.com/office/drawing/2014/main" id="{31C7A44C-08E4-A126-EC64-1452D77090E3}"/>
                </a:ext>
              </a:extLst>
            </p:cNvPr>
            <p:cNvSpPr/>
            <p:nvPr/>
          </p:nvSpPr>
          <p:spPr>
            <a:xfrm rot="1205253">
              <a:off x="6717793" y="251360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04;p41">
              <a:extLst>
                <a:ext uri="{FF2B5EF4-FFF2-40B4-BE49-F238E27FC236}">
                  <a16:creationId xmlns:a16="http://schemas.microsoft.com/office/drawing/2014/main" id="{99393C9C-485D-7ABA-BFED-E726BA873ACE}"/>
                </a:ext>
              </a:extLst>
            </p:cNvPr>
            <p:cNvSpPr/>
            <p:nvPr/>
          </p:nvSpPr>
          <p:spPr>
            <a:xfrm rot="1205253">
              <a:off x="6796059" y="227623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23" y="100"/>
                    <a:pt x="135" y="123"/>
                  </a:cubicBezTo>
                  <a:cubicBezTo>
                    <a:pt x="135" y="145"/>
                    <a:pt x="135" y="167"/>
                    <a:pt x="135" y="178"/>
                  </a:cubicBezTo>
                  <a:cubicBezTo>
                    <a:pt x="135" y="189"/>
                    <a:pt x="135" y="201"/>
                    <a:pt x="135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89"/>
                  </a:cubicBezTo>
                  <a:cubicBezTo>
                    <a:pt x="68" y="178"/>
                    <a:pt x="68" y="167"/>
                    <a:pt x="57" y="145"/>
                  </a:cubicBezTo>
                  <a:cubicBezTo>
                    <a:pt x="57" y="111"/>
                    <a:pt x="57" y="100"/>
                    <a:pt x="57" y="89"/>
                  </a:cubicBezTo>
                  <a:cubicBezTo>
                    <a:pt x="57" y="67"/>
                    <a:pt x="57" y="56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0"/>
                    <a:pt x="34" y="11"/>
                    <a:pt x="23" y="22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89"/>
                    <a:pt x="1" y="123"/>
                    <a:pt x="12" y="145"/>
                  </a:cubicBezTo>
                  <a:cubicBezTo>
                    <a:pt x="22" y="225"/>
                    <a:pt x="50" y="269"/>
                    <a:pt x="104" y="269"/>
                  </a:cubicBezTo>
                  <a:cubicBezTo>
                    <a:pt x="110" y="269"/>
                    <a:pt x="117" y="269"/>
                    <a:pt x="123" y="267"/>
                  </a:cubicBezTo>
                  <a:cubicBezTo>
                    <a:pt x="146" y="256"/>
                    <a:pt x="168" y="245"/>
                    <a:pt x="179" y="223"/>
                  </a:cubicBezTo>
                  <a:cubicBezTo>
                    <a:pt x="190" y="189"/>
                    <a:pt x="190" y="156"/>
                    <a:pt x="179" y="111"/>
                  </a:cubicBezTo>
                  <a:cubicBezTo>
                    <a:pt x="179" y="78"/>
                    <a:pt x="157" y="45"/>
                    <a:pt x="146" y="22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05;p41">
              <a:extLst>
                <a:ext uri="{FF2B5EF4-FFF2-40B4-BE49-F238E27FC236}">
                  <a16:creationId xmlns:a16="http://schemas.microsoft.com/office/drawing/2014/main" id="{6DF33266-5374-662D-530A-75C83587B10D}"/>
                </a:ext>
              </a:extLst>
            </p:cNvPr>
            <p:cNvSpPr/>
            <p:nvPr/>
          </p:nvSpPr>
          <p:spPr>
            <a:xfrm rot="1205253">
              <a:off x="6907165" y="2294733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1" y="61"/>
                    <a:pt x="111" y="72"/>
                  </a:cubicBezTo>
                  <a:cubicBezTo>
                    <a:pt x="123" y="83"/>
                    <a:pt x="123" y="106"/>
                    <a:pt x="134" y="128"/>
                  </a:cubicBezTo>
                  <a:cubicBezTo>
                    <a:pt x="134" y="150"/>
                    <a:pt x="134" y="172"/>
                    <a:pt x="134" y="184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1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4"/>
                    <a:pt x="56" y="161"/>
                    <a:pt x="56" y="139"/>
                  </a:cubicBezTo>
                  <a:cubicBezTo>
                    <a:pt x="56" y="117"/>
                    <a:pt x="45" y="106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3" y="16"/>
                    <a:pt x="22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4"/>
                    <a:pt x="92" y="264"/>
                  </a:cubicBezTo>
                  <a:cubicBezTo>
                    <a:pt x="98" y="264"/>
                    <a:pt x="105" y="263"/>
                    <a:pt x="111" y="262"/>
                  </a:cubicBezTo>
                  <a:cubicBezTo>
                    <a:pt x="145" y="262"/>
                    <a:pt x="167" y="250"/>
                    <a:pt x="178" y="217"/>
                  </a:cubicBezTo>
                  <a:cubicBezTo>
                    <a:pt x="189" y="195"/>
                    <a:pt x="189" y="161"/>
                    <a:pt x="178" y="117"/>
                  </a:cubicBezTo>
                  <a:cubicBezTo>
                    <a:pt x="167" y="72"/>
                    <a:pt x="156" y="39"/>
                    <a:pt x="145" y="28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06;p41">
              <a:extLst>
                <a:ext uri="{FF2B5EF4-FFF2-40B4-BE49-F238E27FC236}">
                  <a16:creationId xmlns:a16="http://schemas.microsoft.com/office/drawing/2014/main" id="{F358F6CD-8402-7772-F8C6-C128E849F464}"/>
                </a:ext>
              </a:extLst>
            </p:cNvPr>
            <p:cNvSpPr/>
            <p:nvPr/>
          </p:nvSpPr>
          <p:spPr>
            <a:xfrm rot="1205253">
              <a:off x="6943639" y="2301013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6"/>
                    <a:pt x="111" y="56"/>
                    <a:pt x="123" y="67"/>
                  </a:cubicBezTo>
                  <a:cubicBezTo>
                    <a:pt x="123" y="89"/>
                    <a:pt x="123" y="101"/>
                    <a:pt x="134" y="123"/>
                  </a:cubicBezTo>
                  <a:cubicBezTo>
                    <a:pt x="134" y="145"/>
                    <a:pt x="134" y="167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lnTo>
                    <a:pt x="89" y="223"/>
                  </a:lnTo>
                  <a:cubicBezTo>
                    <a:pt x="78" y="212"/>
                    <a:pt x="78" y="201"/>
                    <a:pt x="67" y="190"/>
                  </a:cubicBezTo>
                  <a:cubicBezTo>
                    <a:pt x="67" y="179"/>
                    <a:pt x="67" y="167"/>
                    <a:pt x="56" y="145"/>
                  </a:cubicBezTo>
                  <a:cubicBezTo>
                    <a:pt x="56" y="112"/>
                    <a:pt x="56" y="101"/>
                    <a:pt x="56" y="89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3" y="11"/>
                    <a:pt x="22" y="23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49" y="269"/>
                    <a:pt x="103" y="269"/>
                  </a:cubicBezTo>
                  <a:cubicBezTo>
                    <a:pt x="109" y="269"/>
                    <a:pt x="116" y="269"/>
                    <a:pt x="123" y="268"/>
                  </a:cubicBezTo>
                  <a:cubicBezTo>
                    <a:pt x="145" y="257"/>
                    <a:pt x="167" y="245"/>
                    <a:pt x="178" y="223"/>
                  </a:cubicBezTo>
                  <a:cubicBezTo>
                    <a:pt x="189" y="190"/>
                    <a:pt x="189" y="156"/>
                    <a:pt x="178" y="112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07;p41">
              <a:extLst>
                <a:ext uri="{FF2B5EF4-FFF2-40B4-BE49-F238E27FC236}">
                  <a16:creationId xmlns:a16="http://schemas.microsoft.com/office/drawing/2014/main" id="{7C3FC7E6-FAAD-54E4-024D-36FC13EEDEEF}"/>
                </a:ext>
              </a:extLst>
            </p:cNvPr>
            <p:cNvSpPr/>
            <p:nvPr/>
          </p:nvSpPr>
          <p:spPr>
            <a:xfrm rot="1205253">
              <a:off x="6980362" y="2306882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6"/>
                    <a:pt x="123" y="67"/>
                    <a:pt x="123" y="78"/>
                  </a:cubicBezTo>
                  <a:cubicBezTo>
                    <a:pt x="123" y="89"/>
                    <a:pt x="134" y="101"/>
                    <a:pt x="134" y="134"/>
                  </a:cubicBezTo>
                  <a:cubicBezTo>
                    <a:pt x="145" y="156"/>
                    <a:pt x="145" y="167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cubicBezTo>
                    <a:pt x="108" y="227"/>
                    <a:pt x="105" y="228"/>
                    <a:pt x="103" y="228"/>
                  </a:cubicBezTo>
                  <a:cubicBezTo>
                    <a:pt x="99" y="228"/>
                    <a:pt x="97" y="223"/>
                    <a:pt x="89" y="223"/>
                  </a:cubicBezTo>
                  <a:cubicBezTo>
                    <a:pt x="89" y="223"/>
                    <a:pt x="78" y="212"/>
                    <a:pt x="78" y="201"/>
                  </a:cubicBezTo>
                  <a:cubicBezTo>
                    <a:pt x="67" y="179"/>
                    <a:pt x="67" y="167"/>
                    <a:pt x="56" y="145"/>
                  </a:cubicBezTo>
                  <a:cubicBezTo>
                    <a:pt x="56" y="123"/>
                    <a:pt x="56" y="101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3" y="11"/>
                    <a:pt x="22" y="23"/>
                  </a:cubicBezTo>
                  <a:cubicBezTo>
                    <a:pt x="11" y="34"/>
                    <a:pt x="11" y="56"/>
                    <a:pt x="11" y="78"/>
                  </a:cubicBezTo>
                  <a:cubicBezTo>
                    <a:pt x="0" y="101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56" y="257"/>
                    <a:pt x="167" y="245"/>
                    <a:pt x="178" y="223"/>
                  </a:cubicBezTo>
                  <a:cubicBezTo>
                    <a:pt x="189" y="201"/>
                    <a:pt x="189" y="167"/>
                    <a:pt x="189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0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08;p41">
              <a:extLst>
                <a:ext uri="{FF2B5EF4-FFF2-40B4-BE49-F238E27FC236}">
                  <a16:creationId xmlns:a16="http://schemas.microsoft.com/office/drawing/2014/main" id="{CAB101BF-AC76-C2A5-A2A8-EA69B19D31AE}"/>
                </a:ext>
              </a:extLst>
            </p:cNvPr>
            <p:cNvSpPr/>
            <p:nvPr/>
          </p:nvSpPr>
          <p:spPr>
            <a:xfrm rot="1205253">
              <a:off x="6685323" y="2257257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7"/>
                    <a:pt x="112" y="68"/>
                    <a:pt x="123" y="79"/>
                  </a:cubicBezTo>
                  <a:cubicBezTo>
                    <a:pt x="123" y="90"/>
                    <a:pt x="134" y="101"/>
                    <a:pt x="134" y="135"/>
                  </a:cubicBezTo>
                  <a:cubicBezTo>
                    <a:pt x="134" y="157"/>
                    <a:pt x="146" y="168"/>
                    <a:pt x="146" y="179"/>
                  </a:cubicBezTo>
                  <a:cubicBezTo>
                    <a:pt x="146" y="201"/>
                    <a:pt x="134" y="213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cubicBezTo>
                    <a:pt x="108" y="227"/>
                    <a:pt x="106" y="229"/>
                    <a:pt x="104" y="229"/>
                  </a:cubicBezTo>
                  <a:cubicBezTo>
                    <a:pt x="100" y="229"/>
                    <a:pt x="97" y="224"/>
                    <a:pt x="90" y="224"/>
                  </a:cubicBezTo>
                  <a:cubicBezTo>
                    <a:pt x="79" y="224"/>
                    <a:pt x="79" y="213"/>
                    <a:pt x="79" y="201"/>
                  </a:cubicBezTo>
                  <a:cubicBezTo>
                    <a:pt x="68" y="179"/>
                    <a:pt x="68" y="168"/>
                    <a:pt x="56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8" y="57"/>
                    <a:pt x="68" y="45"/>
                    <a:pt x="79" y="45"/>
                  </a:cubicBezTo>
                  <a:close/>
                  <a:moveTo>
                    <a:pt x="79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45"/>
                    <a:pt x="12" y="57"/>
                    <a:pt x="1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27"/>
                    <a:pt x="59" y="270"/>
                    <a:pt x="107" y="270"/>
                  </a:cubicBezTo>
                  <a:cubicBezTo>
                    <a:pt x="112" y="270"/>
                    <a:pt x="118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201"/>
                    <a:pt x="190" y="168"/>
                    <a:pt x="190" y="123"/>
                  </a:cubicBezTo>
                  <a:cubicBezTo>
                    <a:pt x="179" y="79"/>
                    <a:pt x="168" y="45"/>
                    <a:pt x="146" y="23"/>
                  </a:cubicBezTo>
                  <a:cubicBezTo>
                    <a:pt x="123" y="12"/>
                    <a:pt x="101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09;p41">
              <a:extLst>
                <a:ext uri="{FF2B5EF4-FFF2-40B4-BE49-F238E27FC236}">
                  <a16:creationId xmlns:a16="http://schemas.microsoft.com/office/drawing/2014/main" id="{FF504E91-D2CB-46EB-A9EE-3981C932D67D}"/>
                </a:ext>
              </a:extLst>
            </p:cNvPr>
            <p:cNvSpPr/>
            <p:nvPr/>
          </p:nvSpPr>
          <p:spPr>
            <a:xfrm rot="1205253">
              <a:off x="6648599" y="2251387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7"/>
                    <a:pt x="112" y="57"/>
                    <a:pt x="123" y="68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6" y="168"/>
                    <a:pt x="56" y="146"/>
                  </a:cubicBezTo>
                  <a:cubicBezTo>
                    <a:pt x="56" y="112"/>
                    <a:pt x="45" y="101"/>
                    <a:pt x="45" y="90"/>
                  </a:cubicBezTo>
                  <a:cubicBezTo>
                    <a:pt x="45" y="68"/>
                    <a:pt x="56" y="57"/>
                    <a:pt x="56" y="57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7"/>
                    <a:pt x="1" y="79"/>
                  </a:cubicBezTo>
                  <a:cubicBezTo>
                    <a:pt x="1" y="90"/>
                    <a:pt x="1" y="123"/>
                    <a:pt x="12" y="146"/>
                  </a:cubicBezTo>
                  <a:cubicBezTo>
                    <a:pt x="22" y="226"/>
                    <a:pt x="50" y="270"/>
                    <a:pt x="104" y="270"/>
                  </a:cubicBezTo>
                  <a:cubicBezTo>
                    <a:pt x="110" y="270"/>
                    <a:pt x="116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79" y="79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10;p41">
              <a:extLst>
                <a:ext uri="{FF2B5EF4-FFF2-40B4-BE49-F238E27FC236}">
                  <a16:creationId xmlns:a16="http://schemas.microsoft.com/office/drawing/2014/main" id="{C52F56BD-315F-800E-B792-AE54D348038F}"/>
                </a:ext>
              </a:extLst>
            </p:cNvPr>
            <p:cNvSpPr/>
            <p:nvPr/>
          </p:nvSpPr>
          <p:spPr>
            <a:xfrm rot="1205253">
              <a:off x="6612094" y="2245192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68" y="205"/>
                    <a:pt x="68" y="194"/>
                  </a:cubicBezTo>
                  <a:cubicBezTo>
                    <a:pt x="68" y="183"/>
                    <a:pt x="56" y="161"/>
                    <a:pt x="56" y="138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11;p41">
              <a:extLst>
                <a:ext uri="{FF2B5EF4-FFF2-40B4-BE49-F238E27FC236}">
                  <a16:creationId xmlns:a16="http://schemas.microsoft.com/office/drawing/2014/main" id="{6F101771-B2FE-7520-8E48-C8AAAE9D0714}"/>
                </a:ext>
              </a:extLst>
            </p:cNvPr>
            <p:cNvSpPr/>
            <p:nvPr/>
          </p:nvSpPr>
          <p:spPr>
            <a:xfrm rot="1205253">
              <a:off x="6574399" y="2239151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12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49"/>
                  </a:cubicBezTo>
                  <a:cubicBezTo>
                    <a:pt x="67" y="49"/>
                    <a:pt x="79" y="38"/>
                    <a:pt x="79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23" y="38"/>
                    <a:pt x="12" y="49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6" y="261"/>
                    <a:pt x="179" y="239"/>
                    <a:pt x="179" y="216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5" y="16"/>
                  </a:cubicBezTo>
                  <a:cubicBezTo>
                    <a:pt x="137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12;p41">
              <a:extLst>
                <a:ext uri="{FF2B5EF4-FFF2-40B4-BE49-F238E27FC236}">
                  <a16:creationId xmlns:a16="http://schemas.microsoft.com/office/drawing/2014/main" id="{0FDF5624-C9F5-A7CD-2023-383FBF968822}"/>
                </a:ext>
              </a:extLst>
            </p:cNvPr>
            <p:cNvSpPr/>
            <p:nvPr/>
          </p:nvSpPr>
          <p:spPr>
            <a:xfrm rot="1205253">
              <a:off x="6789567" y="2317209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13;p41">
              <a:extLst>
                <a:ext uri="{FF2B5EF4-FFF2-40B4-BE49-F238E27FC236}">
                  <a16:creationId xmlns:a16="http://schemas.microsoft.com/office/drawing/2014/main" id="{AB67BFF7-B367-275E-3EF1-B5B44242F561}"/>
                </a:ext>
              </a:extLst>
            </p:cNvPr>
            <p:cNvSpPr/>
            <p:nvPr/>
          </p:nvSpPr>
          <p:spPr>
            <a:xfrm rot="1205253">
              <a:off x="6782448" y="235798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14;p41">
              <a:extLst>
                <a:ext uri="{FF2B5EF4-FFF2-40B4-BE49-F238E27FC236}">
                  <a16:creationId xmlns:a16="http://schemas.microsoft.com/office/drawing/2014/main" id="{49F82BDF-5788-ACC0-2BFE-4BB4F1B73425}"/>
                </a:ext>
              </a:extLst>
            </p:cNvPr>
            <p:cNvSpPr/>
            <p:nvPr/>
          </p:nvSpPr>
          <p:spPr>
            <a:xfrm rot="1205253">
              <a:off x="6775359" y="239749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3" y="246"/>
                  </a:lnTo>
                  <a:lnTo>
                    <a:pt x="213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15;p41">
              <a:extLst>
                <a:ext uri="{FF2B5EF4-FFF2-40B4-BE49-F238E27FC236}">
                  <a16:creationId xmlns:a16="http://schemas.microsoft.com/office/drawing/2014/main" id="{91D0D76C-63D7-AFF0-F761-04276972DBDA}"/>
                </a:ext>
              </a:extLst>
            </p:cNvPr>
            <p:cNvSpPr/>
            <p:nvPr/>
          </p:nvSpPr>
          <p:spPr>
            <a:xfrm rot="1205253">
              <a:off x="6832581" y="228242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13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16;p41">
              <a:extLst>
                <a:ext uri="{FF2B5EF4-FFF2-40B4-BE49-F238E27FC236}">
                  <a16:creationId xmlns:a16="http://schemas.microsoft.com/office/drawing/2014/main" id="{7318B9FD-9765-5961-4B91-BDE43D939D76}"/>
                </a:ext>
              </a:extLst>
            </p:cNvPr>
            <p:cNvSpPr/>
            <p:nvPr/>
          </p:nvSpPr>
          <p:spPr>
            <a:xfrm rot="1205253">
              <a:off x="6826261" y="2323250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17;p41">
              <a:extLst>
                <a:ext uri="{FF2B5EF4-FFF2-40B4-BE49-F238E27FC236}">
                  <a16:creationId xmlns:a16="http://schemas.microsoft.com/office/drawing/2014/main" id="{6A2D0F33-26C8-CD6B-4EE4-BD93A02746FD}"/>
                </a:ext>
              </a:extLst>
            </p:cNvPr>
            <p:cNvSpPr/>
            <p:nvPr/>
          </p:nvSpPr>
          <p:spPr>
            <a:xfrm rot="1205253">
              <a:off x="6819000" y="236382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18;p41">
              <a:extLst>
                <a:ext uri="{FF2B5EF4-FFF2-40B4-BE49-F238E27FC236}">
                  <a16:creationId xmlns:a16="http://schemas.microsoft.com/office/drawing/2014/main" id="{40280EC8-6BCD-57C2-7EF4-776CC313DBE4}"/>
                </a:ext>
              </a:extLst>
            </p:cNvPr>
            <p:cNvSpPr/>
            <p:nvPr/>
          </p:nvSpPr>
          <p:spPr>
            <a:xfrm rot="1205253">
              <a:off x="6812004" y="2403813"/>
              <a:ext cx="18390" cy="24853"/>
            </a:xfrm>
            <a:custGeom>
              <a:avLst/>
              <a:gdLst/>
              <a:ahLst/>
              <a:cxnLst/>
              <a:rect l="l" t="t" r="r" b="b"/>
              <a:pathLst>
                <a:path w="202" h="273" extrusionOk="0">
                  <a:moveTo>
                    <a:pt x="93" y="44"/>
                  </a:moveTo>
                  <a:cubicBezTo>
                    <a:pt x="97" y="44"/>
                    <a:pt x="105" y="49"/>
                    <a:pt x="112" y="49"/>
                  </a:cubicBezTo>
                  <a:cubicBezTo>
                    <a:pt x="112" y="49"/>
                    <a:pt x="123" y="60"/>
                    <a:pt x="123" y="72"/>
                  </a:cubicBezTo>
                  <a:cubicBezTo>
                    <a:pt x="135" y="83"/>
                    <a:pt x="135" y="105"/>
                    <a:pt x="135" y="127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5"/>
                    <a:pt x="135" y="216"/>
                  </a:cubicBezTo>
                  <a:cubicBezTo>
                    <a:pt x="135" y="216"/>
                    <a:pt x="123" y="228"/>
                    <a:pt x="123" y="228"/>
                  </a:cubicBezTo>
                  <a:lnTo>
                    <a:pt x="90" y="228"/>
                  </a:ln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7" y="116"/>
                    <a:pt x="57" y="105"/>
                    <a:pt x="57" y="83"/>
                  </a:cubicBezTo>
                  <a:cubicBezTo>
                    <a:pt x="57" y="72"/>
                    <a:pt x="57" y="60"/>
                    <a:pt x="68" y="60"/>
                  </a:cubicBezTo>
                  <a:cubicBezTo>
                    <a:pt x="68" y="49"/>
                    <a:pt x="79" y="49"/>
                    <a:pt x="90" y="49"/>
                  </a:cubicBezTo>
                  <a:cubicBezTo>
                    <a:pt x="90" y="46"/>
                    <a:pt x="91" y="44"/>
                    <a:pt x="93" y="44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7" y="5"/>
                    <a:pt x="45" y="16"/>
                    <a:pt x="34" y="27"/>
                  </a:cubicBezTo>
                  <a:cubicBezTo>
                    <a:pt x="23" y="38"/>
                    <a:pt x="12" y="60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34" y="239"/>
                    <a:pt x="68" y="272"/>
                    <a:pt x="123" y="272"/>
                  </a:cubicBezTo>
                  <a:cubicBezTo>
                    <a:pt x="157" y="261"/>
                    <a:pt x="179" y="250"/>
                    <a:pt x="190" y="216"/>
                  </a:cubicBezTo>
                  <a:cubicBezTo>
                    <a:pt x="201" y="194"/>
                    <a:pt x="201" y="161"/>
                    <a:pt x="190" y="116"/>
                  </a:cubicBezTo>
                  <a:cubicBezTo>
                    <a:pt x="179" y="72"/>
                    <a:pt x="168" y="49"/>
                    <a:pt x="146" y="27"/>
                  </a:cubicBezTo>
                  <a:cubicBezTo>
                    <a:pt x="138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19;p41">
              <a:extLst>
                <a:ext uri="{FF2B5EF4-FFF2-40B4-BE49-F238E27FC236}">
                  <a16:creationId xmlns:a16="http://schemas.microsoft.com/office/drawing/2014/main" id="{B337E798-61CF-4310-6B8C-43387A3928C3}"/>
                </a:ext>
              </a:extLst>
            </p:cNvPr>
            <p:cNvSpPr/>
            <p:nvPr/>
          </p:nvSpPr>
          <p:spPr>
            <a:xfrm rot="1205253">
              <a:off x="6805959" y="2444511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100" y="39"/>
                    <a:pt x="100" y="50"/>
                  </a:cubicBezTo>
                  <a:cubicBezTo>
                    <a:pt x="111" y="50"/>
                    <a:pt x="111" y="61"/>
                    <a:pt x="123" y="72"/>
                  </a:cubicBezTo>
                  <a:cubicBezTo>
                    <a:pt x="123" y="83"/>
                    <a:pt x="123" y="106"/>
                    <a:pt x="134" y="128"/>
                  </a:cubicBezTo>
                  <a:cubicBezTo>
                    <a:pt x="134" y="150"/>
                    <a:pt x="134" y="172"/>
                    <a:pt x="134" y="184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1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4"/>
                    <a:pt x="56" y="161"/>
                    <a:pt x="56" y="139"/>
                  </a:cubicBezTo>
                  <a:cubicBezTo>
                    <a:pt x="56" y="117"/>
                    <a:pt x="45" y="94"/>
                    <a:pt x="45" y="83"/>
                  </a:cubicBezTo>
                  <a:cubicBezTo>
                    <a:pt x="45" y="72"/>
                    <a:pt x="56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3" y="16"/>
                    <a:pt x="22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11" y="150"/>
                  </a:cubicBezTo>
                  <a:cubicBezTo>
                    <a:pt x="21" y="228"/>
                    <a:pt x="48" y="264"/>
                    <a:pt x="99" y="264"/>
                  </a:cubicBezTo>
                  <a:cubicBezTo>
                    <a:pt x="107" y="264"/>
                    <a:pt x="114" y="263"/>
                    <a:pt x="123" y="262"/>
                  </a:cubicBezTo>
                  <a:cubicBezTo>
                    <a:pt x="145" y="262"/>
                    <a:pt x="167" y="250"/>
                    <a:pt x="178" y="217"/>
                  </a:cubicBezTo>
                  <a:cubicBezTo>
                    <a:pt x="189" y="195"/>
                    <a:pt x="189" y="161"/>
                    <a:pt x="178" y="117"/>
                  </a:cubicBezTo>
                  <a:cubicBezTo>
                    <a:pt x="178" y="72"/>
                    <a:pt x="156" y="39"/>
                    <a:pt x="145" y="28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20;p41">
              <a:extLst>
                <a:ext uri="{FF2B5EF4-FFF2-40B4-BE49-F238E27FC236}">
                  <a16:creationId xmlns:a16="http://schemas.microsoft.com/office/drawing/2014/main" id="{C1A4BDF5-8624-D631-B5D3-01D3295BE63C}"/>
                </a:ext>
              </a:extLst>
            </p:cNvPr>
            <p:cNvSpPr/>
            <p:nvPr/>
          </p:nvSpPr>
          <p:spPr>
            <a:xfrm rot="1205253">
              <a:off x="6870364" y="2288481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3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21;p41">
              <a:extLst>
                <a:ext uri="{FF2B5EF4-FFF2-40B4-BE49-F238E27FC236}">
                  <a16:creationId xmlns:a16="http://schemas.microsoft.com/office/drawing/2014/main" id="{13680F62-89CE-0790-66F8-A71F690E3792}"/>
                </a:ext>
              </a:extLst>
            </p:cNvPr>
            <p:cNvSpPr/>
            <p:nvPr/>
          </p:nvSpPr>
          <p:spPr>
            <a:xfrm rot="1205253">
              <a:off x="6862984" y="2329120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22;p41">
              <a:extLst>
                <a:ext uri="{FF2B5EF4-FFF2-40B4-BE49-F238E27FC236}">
                  <a16:creationId xmlns:a16="http://schemas.microsoft.com/office/drawing/2014/main" id="{9B4374FC-A5A8-46C4-D22E-EFCC85D35070}"/>
                </a:ext>
              </a:extLst>
            </p:cNvPr>
            <p:cNvSpPr/>
            <p:nvPr/>
          </p:nvSpPr>
          <p:spPr>
            <a:xfrm rot="1205253">
              <a:off x="6855723" y="236969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8" y="11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13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23;p41">
              <a:extLst>
                <a:ext uri="{FF2B5EF4-FFF2-40B4-BE49-F238E27FC236}">
                  <a16:creationId xmlns:a16="http://schemas.microsoft.com/office/drawing/2014/main" id="{7140F17A-33DE-DDAD-28DA-F9F80A4B6E2D}"/>
                </a:ext>
              </a:extLst>
            </p:cNvPr>
            <p:cNvSpPr/>
            <p:nvPr/>
          </p:nvSpPr>
          <p:spPr>
            <a:xfrm rot="1205253">
              <a:off x="6849709" y="2410220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00" y="57"/>
                    <a:pt x="111" y="57"/>
                    <a:pt x="111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4"/>
                    <a:pt x="123" y="224"/>
                    <a:pt x="111" y="224"/>
                  </a:cubicBezTo>
                  <a:lnTo>
                    <a:pt x="89" y="224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56" y="112"/>
                    <a:pt x="45" y="101"/>
                    <a:pt x="45" y="90"/>
                  </a:cubicBezTo>
                  <a:cubicBezTo>
                    <a:pt x="45" y="68"/>
                    <a:pt x="45" y="68"/>
                    <a:pt x="56" y="57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3" y="12"/>
                    <a:pt x="22" y="23"/>
                  </a:cubicBezTo>
                  <a:cubicBezTo>
                    <a:pt x="11" y="34"/>
                    <a:pt x="0" y="57"/>
                    <a:pt x="0" y="79"/>
                  </a:cubicBezTo>
                  <a:cubicBezTo>
                    <a:pt x="0" y="90"/>
                    <a:pt x="0" y="123"/>
                    <a:pt x="0" y="146"/>
                  </a:cubicBezTo>
                  <a:cubicBezTo>
                    <a:pt x="20" y="226"/>
                    <a:pt x="49" y="270"/>
                    <a:pt x="95" y="270"/>
                  </a:cubicBezTo>
                  <a:cubicBezTo>
                    <a:pt x="100" y="270"/>
                    <a:pt x="106" y="269"/>
                    <a:pt x="111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89" y="190"/>
                    <a:pt x="189" y="157"/>
                    <a:pt x="178" y="123"/>
                  </a:cubicBezTo>
                  <a:cubicBezTo>
                    <a:pt x="167" y="79"/>
                    <a:pt x="156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24;p41">
              <a:extLst>
                <a:ext uri="{FF2B5EF4-FFF2-40B4-BE49-F238E27FC236}">
                  <a16:creationId xmlns:a16="http://schemas.microsoft.com/office/drawing/2014/main" id="{B9734755-83E5-A266-CE3A-135BC2E2CAB5}"/>
                </a:ext>
              </a:extLst>
            </p:cNvPr>
            <p:cNvSpPr/>
            <p:nvPr/>
          </p:nvSpPr>
          <p:spPr>
            <a:xfrm rot="1205253">
              <a:off x="6842432" y="2450791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0"/>
                  </a:moveTo>
                  <a:cubicBezTo>
                    <a:pt x="95" y="40"/>
                    <a:pt x="100" y="45"/>
                    <a:pt x="100" y="45"/>
                  </a:cubicBezTo>
                  <a:cubicBezTo>
                    <a:pt x="111" y="45"/>
                    <a:pt x="111" y="56"/>
                    <a:pt x="123" y="67"/>
                  </a:cubicBezTo>
                  <a:cubicBezTo>
                    <a:pt x="123" y="78"/>
                    <a:pt x="134" y="101"/>
                    <a:pt x="134" y="123"/>
                  </a:cubicBezTo>
                  <a:cubicBezTo>
                    <a:pt x="134" y="145"/>
                    <a:pt x="145" y="167"/>
                    <a:pt x="145" y="179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12"/>
                    <a:pt x="123" y="223"/>
                    <a:pt x="111" y="223"/>
                  </a:cubicBezTo>
                  <a:lnTo>
                    <a:pt x="89" y="223"/>
                  </a:lnTo>
                  <a:cubicBezTo>
                    <a:pt x="89" y="212"/>
                    <a:pt x="78" y="201"/>
                    <a:pt x="78" y="190"/>
                  </a:cubicBezTo>
                  <a:cubicBezTo>
                    <a:pt x="67" y="179"/>
                    <a:pt x="67" y="167"/>
                    <a:pt x="56" y="134"/>
                  </a:cubicBezTo>
                  <a:cubicBezTo>
                    <a:pt x="56" y="112"/>
                    <a:pt x="56" y="101"/>
                    <a:pt x="56" y="78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ubicBezTo>
                    <a:pt x="82" y="41"/>
                    <a:pt x="85" y="40"/>
                    <a:pt x="89" y="40"/>
                  </a:cubicBezTo>
                  <a:close/>
                  <a:moveTo>
                    <a:pt x="78" y="0"/>
                  </a:moveTo>
                  <a:cubicBezTo>
                    <a:pt x="56" y="0"/>
                    <a:pt x="33" y="12"/>
                    <a:pt x="22" y="23"/>
                  </a:cubicBezTo>
                  <a:cubicBezTo>
                    <a:pt x="11" y="34"/>
                    <a:pt x="11" y="56"/>
                    <a:pt x="0" y="67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58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45" y="257"/>
                    <a:pt x="167" y="245"/>
                    <a:pt x="178" y="223"/>
                  </a:cubicBezTo>
                  <a:cubicBezTo>
                    <a:pt x="189" y="190"/>
                    <a:pt x="189" y="156"/>
                    <a:pt x="189" y="112"/>
                  </a:cubicBezTo>
                  <a:cubicBezTo>
                    <a:pt x="178" y="67"/>
                    <a:pt x="167" y="45"/>
                    <a:pt x="145" y="23"/>
                  </a:cubicBezTo>
                  <a:cubicBezTo>
                    <a:pt x="123" y="0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25;p41">
              <a:extLst>
                <a:ext uri="{FF2B5EF4-FFF2-40B4-BE49-F238E27FC236}">
                  <a16:creationId xmlns:a16="http://schemas.microsoft.com/office/drawing/2014/main" id="{93A83A68-E2F2-38DD-5CE8-3F2EAFFC4D94}"/>
                </a:ext>
              </a:extLst>
            </p:cNvPr>
            <p:cNvSpPr/>
            <p:nvPr/>
          </p:nvSpPr>
          <p:spPr>
            <a:xfrm rot="1205253">
              <a:off x="6836346" y="2491295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89" y="38"/>
                    <a:pt x="100" y="49"/>
                  </a:cubicBezTo>
                  <a:cubicBezTo>
                    <a:pt x="100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23" y="217"/>
                  </a:cubicBezTo>
                  <a:cubicBezTo>
                    <a:pt x="123" y="217"/>
                    <a:pt x="112" y="228"/>
                    <a:pt x="112" y="228"/>
                  </a:cubicBezTo>
                  <a:cubicBezTo>
                    <a:pt x="100" y="228"/>
                    <a:pt x="89" y="228"/>
                    <a:pt x="78" y="217"/>
                  </a:cubicBezTo>
                  <a:cubicBezTo>
                    <a:pt x="78" y="217"/>
                    <a:pt x="67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1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8"/>
                    <a:pt x="134" y="27"/>
                  </a:cubicBezTo>
                  <a:cubicBezTo>
                    <a:pt x="126" y="11"/>
                    <a:pt x="112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26;p41">
              <a:extLst>
                <a:ext uri="{FF2B5EF4-FFF2-40B4-BE49-F238E27FC236}">
                  <a16:creationId xmlns:a16="http://schemas.microsoft.com/office/drawing/2014/main" id="{44CEE359-24C6-9C04-F6B2-167E7D208BB0}"/>
                </a:ext>
              </a:extLst>
            </p:cNvPr>
            <p:cNvSpPr/>
            <p:nvPr/>
          </p:nvSpPr>
          <p:spPr>
            <a:xfrm rot="1205253">
              <a:off x="6829085" y="2531869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1"/>
                  </a:cubicBezTo>
                  <a:cubicBezTo>
                    <a:pt x="123" y="82"/>
                    <a:pt x="123" y="105"/>
                    <a:pt x="134" y="127"/>
                  </a:cubicBezTo>
                  <a:cubicBezTo>
                    <a:pt x="134" y="149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0"/>
                    <a:pt x="56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1"/>
                  </a:cubicBezTo>
                  <a:cubicBezTo>
                    <a:pt x="0" y="94"/>
                    <a:pt x="0" y="116"/>
                    <a:pt x="11" y="149"/>
                  </a:cubicBezTo>
                  <a:cubicBezTo>
                    <a:pt x="21" y="227"/>
                    <a:pt x="48" y="263"/>
                    <a:pt x="99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38"/>
                    <a:pt x="178" y="216"/>
                  </a:cubicBezTo>
                  <a:cubicBezTo>
                    <a:pt x="189" y="194"/>
                    <a:pt x="189" y="160"/>
                    <a:pt x="178" y="116"/>
                  </a:cubicBezTo>
                  <a:cubicBezTo>
                    <a:pt x="178" y="71"/>
                    <a:pt x="167" y="38"/>
                    <a:pt x="145" y="27"/>
                  </a:cubicBezTo>
                  <a:cubicBezTo>
                    <a:pt x="129" y="10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27;p41">
              <a:extLst>
                <a:ext uri="{FF2B5EF4-FFF2-40B4-BE49-F238E27FC236}">
                  <a16:creationId xmlns:a16="http://schemas.microsoft.com/office/drawing/2014/main" id="{40E9A660-4455-AE98-CCCB-71A94274CFB8}"/>
                </a:ext>
              </a:extLst>
            </p:cNvPr>
            <p:cNvSpPr/>
            <p:nvPr/>
          </p:nvSpPr>
          <p:spPr>
            <a:xfrm rot="1205253">
              <a:off x="6899536" y="2335960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57" y="1"/>
                  </a:moveTo>
                  <a:lnTo>
                    <a:pt x="1" y="57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6" y="268"/>
                  </a:lnTo>
                  <a:lnTo>
                    <a:pt x="213" y="235"/>
                  </a:lnTo>
                  <a:lnTo>
                    <a:pt x="213" y="201"/>
                  </a:lnTo>
                  <a:lnTo>
                    <a:pt x="146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28;p41">
              <a:extLst>
                <a:ext uri="{FF2B5EF4-FFF2-40B4-BE49-F238E27FC236}">
                  <a16:creationId xmlns:a16="http://schemas.microsoft.com/office/drawing/2014/main" id="{7763739B-2AD6-9AD8-287F-9711A8F878C8}"/>
                </a:ext>
              </a:extLst>
            </p:cNvPr>
            <p:cNvSpPr/>
            <p:nvPr/>
          </p:nvSpPr>
          <p:spPr>
            <a:xfrm rot="1205253">
              <a:off x="6893476" y="2375923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29;p41">
              <a:extLst>
                <a:ext uri="{FF2B5EF4-FFF2-40B4-BE49-F238E27FC236}">
                  <a16:creationId xmlns:a16="http://schemas.microsoft.com/office/drawing/2014/main" id="{D87584BA-5581-7A68-1FE7-A425138BD79B}"/>
                </a:ext>
              </a:extLst>
            </p:cNvPr>
            <p:cNvSpPr/>
            <p:nvPr/>
          </p:nvSpPr>
          <p:spPr>
            <a:xfrm rot="1205253">
              <a:off x="6886417" y="2416087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0" y="45"/>
                  </a:moveTo>
                  <a:cubicBezTo>
                    <a:pt x="111" y="57"/>
                    <a:pt x="111" y="68"/>
                    <a:pt x="123" y="79"/>
                  </a:cubicBezTo>
                  <a:cubicBezTo>
                    <a:pt x="123" y="90"/>
                    <a:pt x="123" y="112"/>
                    <a:pt x="134" y="135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34" y="224"/>
                    <a:pt x="123" y="224"/>
                    <a:pt x="111" y="224"/>
                  </a:cubicBezTo>
                  <a:cubicBezTo>
                    <a:pt x="108" y="227"/>
                    <a:pt x="104" y="229"/>
                    <a:pt x="101" y="229"/>
                  </a:cubicBezTo>
                  <a:cubicBezTo>
                    <a:pt x="94" y="229"/>
                    <a:pt x="89" y="224"/>
                    <a:pt x="89" y="224"/>
                  </a:cubicBezTo>
                  <a:cubicBezTo>
                    <a:pt x="78" y="224"/>
                    <a:pt x="78" y="212"/>
                    <a:pt x="67" y="201"/>
                  </a:cubicBezTo>
                  <a:cubicBezTo>
                    <a:pt x="67" y="190"/>
                    <a:pt x="67" y="168"/>
                    <a:pt x="56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7" y="57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56" y="12"/>
                    <a:pt x="33" y="23"/>
                    <a:pt x="22" y="34"/>
                  </a:cubicBezTo>
                  <a:cubicBezTo>
                    <a:pt x="11" y="45"/>
                    <a:pt x="11" y="57"/>
                    <a:pt x="0" y="79"/>
                  </a:cubicBezTo>
                  <a:cubicBezTo>
                    <a:pt x="0" y="101"/>
                    <a:pt x="0" y="123"/>
                    <a:pt x="11" y="157"/>
                  </a:cubicBezTo>
                  <a:cubicBezTo>
                    <a:pt x="21" y="235"/>
                    <a:pt x="48" y="270"/>
                    <a:pt x="99" y="270"/>
                  </a:cubicBezTo>
                  <a:cubicBezTo>
                    <a:pt x="107" y="270"/>
                    <a:pt x="114" y="270"/>
                    <a:pt x="123" y="268"/>
                  </a:cubicBezTo>
                  <a:cubicBezTo>
                    <a:pt x="145" y="268"/>
                    <a:pt x="167" y="246"/>
                    <a:pt x="178" y="224"/>
                  </a:cubicBezTo>
                  <a:cubicBezTo>
                    <a:pt x="189" y="201"/>
                    <a:pt x="189" y="168"/>
                    <a:pt x="178" y="123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23" y="12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30;p41">
              <a:extLst>
                <a:ext uri="{FF2B5EF4-FFF2-40B4-BE49-F238E27FC236}">
                  <a16:creationId xmlns:a16="http://schemas.microsoft.com/office/drawing/2014/main" id="{96F16B4D-E134-2E8D-E12A-B5E108022F81}"/>
                </a:ext>
              </a:extLst>
            </p:cNvPr>
            <p:cNvSpPr/>
            <p:nvPr/>
          </p:nvSpPr>
          <p:spPr>
            <a:xfrm rot="1205253">
              <a:off x="6879125" y="2456833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1" y="45"/>
                  </a:moveTo>
                  <a:cubicBezTo>
                    <a:pt x="111" y="56"/>
                    <a:pt x="123" y="56"/>
                    <a:pt x="123" y="78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45" y="145"/>
                    <a:pt x="145" y="167"/>
                    <a:pt x="145" y="179"/>
                  </a:cubicBezTo>
                  <a:cubicBezTo>
                    <a:pt x="145" y="201"/>
                    <a:pt x="145" y="201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lnTo>
                    <a:pt x="89" y="223"/>
                  </a:lnTo>
                  <a:cubicBezTo>
                    <a:pt x="89" y="212"/>
                    <a:pt x="78" y="212"/>
                    <a:pt x="78" y="201"/>
                  </a:cubicBezTo>
                  <a:cubicBezTo>
                    <a:pt x="67" y="179"/>
                    <a:pt x="67" y="167"/>
                    <a:pt x="67" y="145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45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2"/>
                    <a:pt x="45" y="12"/>
                    <a:pt x="33" y="23"/>
                  </a:cubicBezTo>
                  <a:cubicBezTo>
                    <a:pt x="22" y="34"/>
                    <a:pt x="11" y="56"/>
                    <a:pt x="11" y="78"/>
                  </a:cubicBezTo>
                  <a:cubicBezTo>
                    <a:pt x="0" y="101"/>
                    <a:pt x="11" y="123"/>
                    <a:pt x="11" y="156"/>
                  </a:cubicBezTo>
                  <a:cubicBezTo>
                    <a:pt x="31" y="226"/>
                    <a:pt x="60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56" y="257"/>
                    <a:pt x="178" y="245"/>
                    <a:pt x="178" y="223"/>
                  </a:cubicBezTo>
                  <a:cubicBezTo>
                    <a:pt x="189" y="201"/>
                    <a:pt x="201" y="156"/>
                    <a:pt x="189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0"/>
                    <a:pt x="111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31;p41">
              <a:extLst>
                <a:ext uri="{FF2B5EF4-FFF2-40B4-BE49-F238E27FC236}">
                  <a16:creationId xmlns:a16="http://schemas.microsoft.com/office/drawing/2014/main" id="{F8ABFD12-3652-E926-DF1D-E4A967ACC061}"/>
                </a:ext>
              </a:extLst>
            </p:cNvPr>
            <p:cNvSpPr/>
            <p:nvPr/>
          </p:nvSpPr>
          <p:spPr>
            <a:xfrm rot="1205253">
              <a:off x="6937147" y="2341987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57"/>
                  </a:lnTo>
                  <a:lnTo>
                    <a:pt x="0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22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32;p41">
              <a:extLst>
                <a:ext uri="{FF2B5EF4-FFF2-40B4-BE49-F238E27FC236}">
                  <a16:creationId xmlns:a16="http://schemas.microsoft.com/office/drawing/2014/main" id="{1B5681BC-9C2C-95C0-EEDF-B8E3F1160430}"/>
                </a:ext>
              </a:extLst>
            </p:cNvPr>
            <p:cNvSpPr/>
            <p:nvPr/>
          </p:nvSpPr>
          <p:spPr>
            <a:xfrm rot="1205253">
              <a:off x="6930028" y="2382763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33;p41">
              <a:extLst>
                <a:ext uri="{FF2B5EF4-FFF2-40B4-BE49-F238E27FC236}">
                  <a16:creationId xmlns:a16="http://schemas.microsoft.com/office/drawing/2014/main" id="{D071BCE5-F225-303B-BB69-9640CB60E2D9}"/>
                </a:ext>
              </a:extLst>
            </p:cNvPr>
            <p:cNvSpPr/>
            <p:nvPr/>
          </p:nvSpPr>
          <p:spPr>
            <a:xfrm rot="1205253">
              <a:off x="6923031" y="242257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50"/>
                  </a:cubicBezTo>
                  <a:cubicBezTo>
                    <a:pt x="111" y="50"/>
                    <a:pt x="111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72"/>
                    <a:pt x="145" y="183"/>
                  </a:cubicBezTo>
                  <a:cubicBezTo>
                    <a:pt x="145" y="194"/>
                    <a:pt x="145" y="206"/>
                    <a:pt x="134" y="206"/>
                  </a:cubicBezTo>
                  <a:cubicBezTo>
                    <a:pt x="134" y="217"/>
                    <a:pt x="123" y="228"/>
                    <a:pt x="111" y="228"/>
                  </a:cubicBezTo>
                  <a:cubicBezTo>
                    <a:pt x="100" y="228"/>
                    <a:pt x="100" y="228"/>
                    <a:pt x="89" y="217"/>
                  </a:cubicBezTo>
                  <a:cubicBezTo>
                    <a:pt x="89" y="217"/>
                    <a:pt x="78" y="206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8"/>
                    <a:pt x="78" y="38"/>
                  </a:cubicBezTo>
                  <a:close/>
                  <a:moveTo>
                    <a:pt x="98" y="1"/>
                  </a:moveTo>
                  <a:cubicBezTo>
                    <a:pt x="91" y="1"/>
                    <a:pt x="84" y="2"/>
                    <a:pt x="78" y="5"/>
                  </a:cubicBezTo>
                  <a:cubicBezTo>
                    <a:pt x="56" y="5"/>
                    <a:pt x="33" y="16"/>
                    <a:pt x="22" y="27"/>
                  </a:cubicBezTo>
                  <a:cubicBezTo>
                    <a:pt x="11" y="38"/>
                    <a:pt x="11" y="50"/>
                    <a:pt x="11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6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56" y="261"/>
                    <a:pt x="167" y="239"/>
                    <a:pt x="178" y="217"/>
                  </a:cubicBezTo>
                  <a:cubicBezTo>
                    <a:pt x="189" y="194"/>
                    <a:pt x="189" y="161"/>
                    <a:pt x="189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34;p41">
              <a:extLst>
                <a:ext uri="{FF2B5EF4-FFF2-40B4-BE49-F238E27FC236}">
                  <a16:creationId xmlns:a16="http://schemas.microsoft.com/office/drawing/2014/main" id="{39600D53-F82E-6DF4-D12D-42C7AE75AE3D}"/>
                </a:ext>
              </a:extLst>
            </p:cNvPr>
            <p:cNvSpPr/>
            <p:nvPr/>
          </p:nvSpPr>
          <p:spPr>
            <a:xfrm rot="1205253">
              <a:off x="6916726" y="246340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4"/>
                    <a:pt x="123" y="106"/>
                    <a:pt x="134" y="128"/>
                  </a:cubicBezTo>
                  <a:cubicBezTo>
                    <a:pt x="134" y="150"/>
                    <a:pt x="134" y="162"/>
                    <a:pt x="134" y="184"/>
                  </a:cubicBezTo>
                  <a:cubicBezTo>
                    <a:pt x="134" y="195"/>
                    <a:pt x="134" y="206"/>
                    <a:pt x="134" y="206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4"/>
                    <a:pt x="56" y="162"/>
                    <a:pt x="56" y="139"/>
                  </a:cubicBezTo>
                  <a:cubicBezTo>
                    <a:pt x="45" y="117"/>
                    <a:pt x="45" y="95"/>
                    <a:pt x="45" y="84"/>
                  </a:cubicBezTo>
                  <a:cubicBezTo>
                    <a:pt x="45" y="72"/>
                    <a:pt x="45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7" y="6"/>
                  </a:cubicBezTo>
                  <a:cubicBezTo>
                    <a:pt x="45" y="6"/>
                    <a:pt x="34" y="17"/>
                    <a:pt x="22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5"/>
                    <a:pt x="0" y="117"/>
                    <a:pt x="0" y="150"/>
                  </a:cubicBezTo>
                  <a:cubicBezTo>
                    <a:pt x="20" y="229"/>
                    <a:pt x="48" y="264"/>
                    <a:pt x="92" y="264"/>
                  </a:cubicBezTo>
                  <a:cubicBezTo>
                    <a:pt x="98" y="264"/>
                    <a:pt x="105" y="263"/>
                    <a:pt x="112" y="262"/>
                  </a:cubicBezTo>
                  <a:cubicBezTo>
                    <a:pt x="145" y="262"/>
                    <a:pt x="167" y="239"/>
                    <a:pt x="178" y="217"/>
                  </a:cubicBezTo>
                  <a:cubicBezTo>
                    <a:pt x="190" y="195"/>
                    <a:pt x="190" y="162"/>
                    <a:pt x="178" y="117"/>
                  </a:cubicBezTo>
                  <a:cubicBezTo>
                    <a:pt x="167" y="72"/>
                    <a:pt x="156" y="39"/>
                    <a:pt x="145" y="17"/>
                  </a:cubicBezTo>
                  <a:cubicBezTo>
                    <a:pt x="129" y="9"/>
                    <a:pt x="113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35;p41">
              <a:extLst>
                <a:ext uri="{FF2B5EF4-FFF2-40B4-BE49-F238E27FC236}">
                  <a16:creationId xmlns:a16="http://schemas.microsoft.com/office/drawing/2014/main" id="{694647C2-9811-11DF-D0A6-3856A123AD27}"/>
                </a:ext>
              </a:extLst>
            </p:cNvPr>
            <p:cNvSpPr/>
            <p:nvPr/>
          </p:nvSpPr>
          <p:spPr>
            <a:xfrm rot="1205253">
              <a:off x="6909559" y="2503357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0" y="46"/>
                  </a:moveTo>
                  <a:cubicBezTo>
                    <a:pt x="112" y="57"/>
                    <a:pt x="112" y="68"/>
                    <a:pt x="123" y="79"/>
                  </a:cubicBezTo>
                  <a:cubicBezTo>
                    <a:pt x="123" y="90"/>
                    <a:pt x="134" y="101"/>
                    <a:pt x="134" y="135"/>
                  </a:cubicBezTo>
                  <a:cubicBezTo>
                    <a:pt x="134" y="157"/>
                    <a:pt x="145" y="168"/>
                    <a:pt x="145" y="179"/>
                  </a:cubicBezTo>
                  <a:cubicBezTo>
                    <a:pt x="145" y="201"/>
                    <a:pt x="134" y="213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cubicBezTo>
                    <a:pt x="108" y="227"/>
                    <a:pt x="105" y="229"/>
                    <a:pt x="103" y="229"/>
                  </a:cubicBezTo>
                  <a:cubicBezTo>
                    <a:pt x="99" y="229"/>
                    <a:pt x="97" y="224"/>
                    <a:pt x="89" y="224"/>
                  </a:cubicBezTo>
                  <a:cubicBezTo>
                    <a:pt x="78" y="224"/>
                    <a:pt x="78" y="213"/>
                    <a:pt x="78" y="201"/>
                  </a:cubicBezTo>
                  <a:cubicBezTo>
                    <a:pt x="67" y="190"/>
                    <a:pt x="67" y="168"/>
                    <a:pt x="56" y="146"/>
                  </a:cubicBezTo>
                  <a:cubicBezTo>
                    <a:pt x="56" y="124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7" y="57"/>
                    <a:pt x="67" y="46"/>
                    <a:pt x="78" y="46"/>
                  </a:cubicBezTo>
                  <a:close/>
                  <a:moveTo>
                    <a:pt x="78" y="1"/>
                  </a:moveTo>
                  <a:cubicBezTo>
                    <a:pt x="56" y="12"/>
                    <a:pt x="34" y="12"/>
                    <a:pt x="22" y="34"/>
                  </a:cubicBezTo>
                  <a:cubicBezTo>
                    <a:pt x="11" y="46"/>
                    <a:pt x="11" y="57"/>
                    <a:pt x="0" y="79"/>
                  </a:cubicBezTo>
                  <a:cubicBezTo>
                    <a:pt x="0" y="101"/>
                    <a:pt x="0" y="124"/>
                    <a:pt x="11" y="157"/>
                  </a:cubicBezTo>
                  <a:cubicBezTo>
                    <a:pt x="21" y="235"/>
                    <a:pt x="57" y="270"/>
                    <a:pt x="103" y="270"/>
                  </a:cubicBezTo>
                  <a:cubicBezTo>
                    <a:pt x="109" y="270"/>
                    <a:pt x="116" y="270"/>
                    <a:pt x="123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90" y="201"/>
                    <a:pt x="190" y="168"/>
                    <a:pt x="190" y="124"/>
                  </a:cubicBezTo>
                  <a:cubicBezTo>
                    <a:pt x="178" y="79"/>
                    <a:pt x="167" y="46"/>
                    <a:pt x="145" y="23"/>
                  </a:cubicBezTo>
                  <a:cubicBezTo>
                    <a:pt x="123" y="12"/>
                    <a:pt x="10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36;p41">
              <a:extLst>
                <a:ext uri="{FF2B5EF4-FFF2-40B4-BE49-F238E27FC236}">
                  <a16:creationId xmlns:a16="http://schemas.microsoft.com/office/drawing/2014/main" id="{C0B7945F-AD33-B2E9-AEF8-DA116ECBA6DE}"/>
                </a:ext>
              </a:extLst>
            </p:cNvPr>
            <p:cNvSpPr/>
            <p:nvPr/>
          </p:nvSpPr>
          <p:spPr>
            <a:xfrm rot="1205253">
              <a:off x="6517086" y="2354015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90" y="45"/>
                  </a:moveTo>
                  <a:cubicBezTo>
                    <a:pt x="97" y="45"/>
                    <a:pt x="105" y="50"/>
                    <a:pt x="112" y="50"/>
                  </a:cubicBezTo>
                  <a:cubicBezTo>
                    <a:pt x="112" y="50"/>
                    <a:pt x="123" y="61"/>
                    <a:pt x="123" y="72"/>
                  </a:cubicBezTo>
                  <a:cubicBezTo>
                    <a:pt x="123" y="83"/>
                    <a:pt x="134" y="106"/>
                    <a:pt x="134" y="128"/>
                  </a:cubicBezTo>
                  <a:cubicBezTo>
                    <a:pt x="145" y="150"/>
                    <a:pt x="145" y="172"/>
                    <a:pt x="145" y="184"/>
                  </a:cubicBezTo>
                  <a:cubicBezTo>
                    <a:pt x="145" y="195"/>
                    <a:pt x="145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90" y="228"/>
                  </a:lnTo>
                  <a:cubicBezTo>
                    <a:pt x="90" y="217"/>
                    <a:pt x="79" y="206"/>
                    <a:pt x="79" y="195"/>
                  </a:cubicBezTo>
                  <a:cubicBezTo>
                    <a:pt x="67" y="184"/>
                    <a:pt x="67" y="161"/>
                    <a:pt x="67" y="139"/>
                  </a:cubicBezTo>
                  <a:cubicBezTo>
                    <a:pt x="56" y="117"/>
                    <a:pt x="56" y="106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9" y="50"/>
                  </a:cubicBezTo>
                  <a:cubicBezTo>
                    <a:pt x="82" y="46"/>
                    <a:pt x="86" y="45"/>
                    <a:pt x="90" y="45"/>
                  </a:cubicBezTo>
                  <a:close/>
                  <a:moveTo>
                    <a:pt x="98" y="1"/>
                  </a:moveTo>
                  <a:cubicBezTo>
                    <a:pt x="91" y="1"/>
                    <a:pt x="85" y="2"/>
                    <a:pt x="79" y="5"/>
                  </a:cubicBezTo>
                  <a:cubicBezTo>
                    <a:pt x="56" y="5"/>
                    <a:pt x="34" y="16"/>
                    <a:pt x="23" y="28"/>
                  </a:cubicBezTo>
                  <a:cubicBezTo>
                    <a:pt x="12" y="39"/>
                    <a:pt x="12" y="61"/>
                    <a:pt x="12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3" y="239"/>
                    <a:pt x="67" y="273"/>
                    <a:pt x="123" y="273"/>
                  </a:cubicBezTo>
                  <a:cubicBezTo>
                    <a:pt x="157" y="261"/>
                    <a:pt x="168" y="250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50"/>
                    <a:pt x="145" y="28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37;p41">
              <a:extLst>
                <a:ext uri="{FF2B5EF4-FFF2-40B4-BE49-F238E27FC236}">
                  <a16:creationId xmlns:a16="http://schemas.microsoft.com/office/drawing/2014/main" id="{CF8D2B88-B222-8C4A-611C-8E0F1B55ED29}"/>
                </a:ext>
              </a:extLst>
            </p:cNvPr>
            <p:cNvSpPr/>
            <p:nvPr/>
          </p:nvSpPr>
          <p:spPr>
            <a:xfrm rot="1205253">
              <a:off x="6510888" y="2394971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38;p41">
              <a:extLst>
                <a:ext uri="{FF2B5EF4-FFF2-40B4-BE49-F238E27FC236}">
                  <a16:creationId xmlns:a16="http://schemas.microsoft.com/office/drawing/2014/main" id="{B982BED2-C6BF-4EC5-1D77-B26CFFBEC94D}"/>
                </a:ext>
              </a:extLst>
            </p:cNvPr>
            <p:cNvSpPr/>
            <p:nvPr/>
          </p:nvSpPr>
          <p:spPr>
            <a:xfrm rot="1205253">
              <a:off x="6503627" y="2435545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1"/>
                  </a:cubicBezTo>
                  <a:cubicBezTo>
                    <a:pt x="123" y="82"/>
                    <a:pt x="134" y="105"/>
                    <a:pt x="134" y="127"/>
                  </a:cubicBezTo>
                  <a:cubicBezTo>
                    <a:pt x="134" y="149"/>
                    <a:pt x="145" y="160"/>
                    <a:pt x="145" y="183"/>
                  </a:cubicBezTo>
                  <a:cubicBezTo>
                    <a:pt x="145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0"/>
                    <a:pt x="56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97" y="0"/>
                  </a:moveTo>
                  <a:cubicBezTo>
                    <a:pt x="91" y="0"/>
                    <a:pt x="85" y="1"/>
                    <a:pt x="79" y="4"/>
                  </a:cubicBezTo>
                  <a:cubicBezTo>
                    <a:pt x="56" y="4"/>
                    <a:pt x="34" y="16"/>
                    <a:pt x="23" y="27"/>
                  </a:cubicBezTo>
                  <a:cubicBezTo>
                    <a:pt x="12" y="38"/>
                    <a:pt x="12" y="49"/>
                    <a:pt x="1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7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8"/>
                    <a:pt x="179" y="216"/>
                  </a:cubicBezTo>
                  <a:cubicBezTo>
                    <a:pt x="190" y="194"/>
                    <a:pt x="190" y="160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29" y="10"/>
                    <a:pt x="113" y="0"/>
                    <a:pt x="9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39;p41">
              <a:extLst>
                <a:ext uri="{FF2B5EF4-FFF2-40B4-BE49-F238E27FC236}">
                  <a16:creationId xmlns:a16="http://schemas.microsoft.com/office/drawing/2014/main" id="{F52C968E-F9CB-2C42-8FF1-99D0B13A9A33}"/>
                </a:ext>
              </a:extLst>
            </p:cNvPr>
            <p:cNvSpPr/>
            <p:nvPr/>
          </p:nvSpPr>
          <p:spPr>
            <a:xfrm rot="1205253">
              <a:off x="6903239" y="2544275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201"/>
                    <a:pt x="134" y="201"/>
                    <a:pt x="123" y="212"/>
                  </a:cubicBezTo>
                  <a:cubicBezTo>
                    <a:pt x="123" y="223"/>
                    <a:pt x="112" y="223"/>
                    <a:pt x="112" y="223"/>
                  </a:cubicBezTo>
                  <a:lnTo>
                    <a:pt x="78" y="223"/>
                  </a:lnTo>
                  <a:cubicBezTo>
                    <a:pt x="78" y="212"/>
                    <a:pt x="67" y="212"/>
                    <a:pt x="67" y="201"/>
                  </a:cubicBezTo>
                  <a:cubicBezTo>
                    <a:pt x="67" y="179"/>
                    <a:pt x="56" y="168"/>
                    <a:pt x="56" y="145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7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1" y="34"/>
                    <a:pt x="0" y="56"/>
                    <a:pt x="0" y="79"/>
                  </a:cubicBezTo>
                  <a:cubicBezTo>
                    <a:pt x="0" y="90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9" y="223"/>
                  </a:cubicBezTo>
                  <a:cubicBezTo>
                    <a:pt x="190" y="190"/>
                    <a:pt x="190" y="157"/>
                    <a:pt x="179" y="123"/>
                  </a:cubicBezTo>
                  <a:cubicBezTo>
                    <a:pt x="167" y="79"/>
                    <a:pt x="156" y="45"/>
                    <a:pt x="134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40;p41">
              <a:extLst>
                <a:ext uri="{FF2B5EF4-FFF2-40B4-BE49-F238E27FC236}">
                  <a16:creationId xmlns:a16="http://schemas.microsoft.com/office/drawing/2014/main" id="{6B4E4188-A353-A978-7F5B-71505E5BA0DD}"/>
                </a:ext>
              </a:extLst>
            </p:cNvPr>
            <p:cNvSpPr/>
            <p:nvPr/>
          </p:nvSpPr>
          <p:spPr>
            <a:xfrm rot="1205253">
              <a:off x="6973840" y="2348028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1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41;p41">
              <a:extLst>
                <a:ext uri="{FF2B5EF4-FFF2-40B4-BE49-F238E27FC236}">
                  <a16:creationId xmlns:a16="http://schemas.microsoft.com/office/drawing/2014/main" id="{B116F4A6-91CB-8D24-545A-A98C492EFC98}"/>
                </a:ext>
              </a:extLst>
            </p:cNvPr>
            <p:cNvSpPr/>
            <p:nvPr/>
          </p:nvSpPr>
          <p:spPr>
            <a:xfrm rot="1205253">
              <a:off x="6966579" y="2388602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42;p41">
              <a:extLst>
                <a:ext uri="{FF2B5EF4-FFF2-40B4-BE49-F238E27FC236}">
                  <a16:creationId xmlns:a16="http://schemas.microsoft.com/office/drawing/2014/main" id="{1C87C395-835B-12DC-4831-CFE3D871B10B}"/>
                </a:ext>
              </a:extLst>
            </p:cNvPr>
            <p:cNvSpPr/>
            <p:nvPr/>
          </p:nvSpPr>
          <p:spPr>
            <a:xfrm rot="1205253">
              <a:off x="6960554" y="2428762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82" y="45"/>
                  </a:moveTo>
                  <a:cubicBezTo>
                    <a:pt x="86" y="45"/>
                    <a:pt x="93" y="50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23" y="217"/>
                  </a:cubicBezTo>
                  <a:cubicBezTo>
                    <a:pt x="123" y="217"/>
                    <a:pt x="112" y="228"/>
                    <a:pt x="112" y="228"/>
                  </a:cubicBezTo>
                  <a:lnTo>
                    <a:pt x="78" y="228"/>
                  </a:lnTo>
                  <a:cubicBezTo>
                    <a:pt x="78" y="217"/>
                    <a:pt x="67" y="206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50"/>
                  </a:cubicBezTo>
                  <a:cubicBezTo>
                    <a:pt x="78" y="46"/>
                    <a:pt x="79" y="45"/>
                    <a:pt x="82" y="45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61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3" y="239"/>
                    <a:pt x="56" y="272"/>
                    <a:pt x="112" y="272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50"/>
                    <a:pt x="134" y="27"/>
                  </a:cubicBezTo>
                  <a:cubicBezTo>
                    <a:pt x="126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43;p41">
              <a:extLst>
                <a:ext uri="{FF2B5EF4-FFF2-40B4-BE49-F238E27FC236}">
                  <a16:creationId xmlns:a16="http://schemas.microsoft.com/office/drawing/2014/main" id="{0BE95BC8-CD69-63EE-4F36-A4F81917D532}"/>
                </a:ext>
              </a:extLst>
            </p:cNvPr>
            <p:cNvSpPr/>
            <p:nvPr/>
          </p:nvSpPr>
          <p:spPr>
            <a:xfrm rot="1205253">
              <a:off x="7017653" y="231438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44;p41">
              <a:extLst>
                <a:ext uri="{FF2B5EF4-FFF2-40B4-BE49-F238E27FC236}">
                  <a16:creationId xmlns:a16="http://schemas.microsoft.com/office/drawing/2014/main" id="{A749ABF2-0413-ABD3-7078-0A0920DF6370}"/>
                </a:ext>
              </a:extLst>
            </p:cNvPr>
            <p:cNvSpPr/>
            <p:nvPr/>
          </p:nvSpPr>
          <p:spPr>
            <a:xfrm rot="1205253">
              <a:off x="7010656" y="2354196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100" y="39"/>
                    <a:pt x="100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06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9"/>
                    <a:pt x="11" y="50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99" y="263"/>
                  </a:cubicBezTo>
                  <a:cubicBezTo>
                    <a:pt x="107" y="263"/>
                    <a:pt x="114" y="263"/>
                    <a:pt x="123" y="261"/>
                  </a:cubicBezTo>
                  <a:cubicBezTo>
                    <a:pt x="145" y="261"/>
                    <a:pt x="167" y="239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45;p41">
              <a:extLst>
                <a:ext uri="{FF2B5EF4-FFF2-40B4-BE49-F238E27FC236}">
                  <a16:creationId xmlns:a16="http://schemas.microsoft.com/office/drawing/2014/main" id="{665342D7-A91C-6559-F1F7-8A700DCA4375}"/>
                </a:ext>
              </a:extLst>
            </p:cNvPr>
            <p:cNvSpPr/>
            <p:nvPr/>
          </p:nvSpPr>
          <p:spPr>
            <a:xfrm rot="1205253">
              <a:off x="7004274" y="2394644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46;p41">
              <a:extLst>
                <a:ext uri="{FF2B5EF4-FFF2-40B4-BE49-F238E27FC236}">
                  <a16:creationId xmlns:a16="http://schemas.microsoft.com/office/drawing/2014/main" id="{21781008-5B11-B6AB-727C-5DCF6C8DEC51}"/>
                </a:ext>
              </a:extLst>
            </p:cNvPr>
            <p:cNvSpPr/>
            <p:nvPr/>
          </p:nvSpPr>
          <p:spPr>
            <a:xfrm rot="1205253">
              <a:off x="6996967" y="243538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47;p41">
              <a:extLst>
                <a:ext uri="{FF2B5EF4-FFF2-40B4-BE49-F238E27FC236}">
                  <a16:creationId xmlns:a16="http://schemas.microsoft.com/office/drawing/2014/main" id="{45EE0731-7DCF-1C8B-DB62-051933944322}"/>
                </a:ext>
              </a:extLst>
            </p:cNvPr>
            <p:cNvSpPr/>
            <p:nvPr/>
          </p:nvSpPr>
          <p:spPr>
            <a:xfrm rot="1205253">
              <a:off x="6989706" y="2475870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48;p41">
              <a:extLst>
                <a:ext uri="{FF2B5EF4-FFF2-40B4-BE49-F238E27FC236}">
                  <a16:creationId xmlns:a16="http://schemas.microsoft.com/office/drawing/2014/main" id="{C4BC620A-77E4-D975-BC81-3709166841CD}"/>
                </a:ext>
              </a:extLst>
            </p:cNvPr>
            <p:cNvSpPr/>
            <p:nvPr/>
          </p:nvSpPr>
          <p:spPr>
            <a:xfrm rot="1205253">
              <a:off x="6983386" y="251678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0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49;p41">
              <a:extLst>
                <a:ext uri="{FF2B5EF4-FFF2-40B4-BE49-F238E27FC236}">
                  <a16:creationId xmlns:a16="http://schemas.microsoft.com/office/drawing/2014/main" id="{420EDC25-D741-D326-7D45-BB5D41C0BAE0}"/>
                </a:ext>
              </a:extLst>
            </p:cNvPr>
            <p:cNvSpPr/>
            <p:nvPr/>
          </p:nvSpPr>
          <p:spPr>
            <a:xfrm rot="1205253">
              <a:off x="6976342" y="255695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0"/>
                  </a:moveTo>
                  <a:cubicBezTo>
                    <a:pt x="96" y="40"/>
                    <a:pt x="101" y="45"/>
                    <a:pt x="101" y="45"/>
                  </a:cubicBezTo>
                  <a:cubicBezTo>
                    <a:pt x="112" y="45"/>
                    <a:pt x="112" y="56"/>
                    <a:pt x="123" y="68"/>
                  </a:cubicBezTo>
                  <a:cubicBezTo>
                    <a:pt x="123" y="79"/>
                    <a:pt x="134" y="101"/>
                    <a:pt x="134" y="123"/>
                  </a:cubicBezTo>
                  <a:cubicBezTo>
                    <a:pt x="134" y="146"/>
                    <a:pt x="145" y="168"/>
                    <a:pt x="145" y="179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12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78" y="212"/>
                    <a:pt x="78" y="201"/>
                    <a:pt x="78" y="190"/>
                  </a:cubicBezTo>
                  <a:cubicBezTo>
                    <a:pt x="67" y="179"/>
                    <a:pt x="67" y="157"/>
                    <a:pt x="56" y="134"/>
                  </a:cubicBezTo>
                  <a:cubicBezTo>
                    <a:pt x="56" y="112"/>
                    <a:pt x="56" y="101"/>
                    <a:pt x="56" y="79"/>
                  </a:cubicBezTo>
                  <a:cubicBezTo>
                    <a:pt x="56" y="68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ubicBezTo>
                    <a:pt x="82" y="42"/>
                    <a:pt x="86" y="40"/>
                    <a:pt x="89" y="40"/>
                  </a:cubicBezTo>
                  <a:close/>
                  <a:moveTo>
                    <a:pt x="78" y="1"/>
                  </a:moveTo>
                  <a:cubicBezTo>
                    <a:pt x="56" y="1"/>
                    <a:pt x="34" y="12"/>
                    <a:pt x="23" y="23"/>
                  </a:cubicBezTo>
                  <a:cubicBezTo>
                    <a:pt x="11" y="34"/>
                    <a:pt x="11" y="56"/>
                    <a:pt x="0" y="68"/>
                  </a:cubicBezTo>
                  <a:cubicBezTo>
                    <a:pt x="0" y="90"/>
                    <a:pt x="0" y="123"/>
                    <a:pt x="11" y="146"/>
                  </a:cubicBezTo>
                  <a:cubicBezTo>
                    <a:pt x="21" y="226"/>
                    <a:pt x="58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45" y="257"/>
                    <a:pt x="167" y="246"/>
                    <a:pt x="179" y="212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9" y="68"/>
                    <a:pt x="167" y="45"/>
                    <a:pt x="145" y="23"/>
                  </a:cubicBezTo>
                  <a:cubicBezTo>
                    <a:pt x="123" y="1"/>
                    <a:pt x="101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50;p41">
              <a:extLst>
                <a:ext uri="{FF2B5EF4-FFF2-40B4-BE49-F238E27FC236}">
                  <a16:creationId xmlns:a16="http://schemas.microsoft.com/office/drawing/2014/main" id="{AF638001-B929-34B4-83B7-EF3B9B2BA5F7}"/>
                </a:ext>
              </a:extLst>
            </p:cNvPr>
            <p:cNvSpPr/>
            <p:nvPr/>
          </p:nvSpPr>
          <p:spPr>
            <a:xfrm rot="1205253">
              <a:off x="6969974" y="259823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51;p41">
              <a:extLst>
                <a:ext uri="{FF2B5EF4-FFF2-40B4-BE49-F238E27FC236}">
                  <a16:creationId xmlns:a16="http://schemas.microsoft.com/office/drawing/2014/main" id="{5D046DE7-F73A-F0E7-F892-9A0EBBB94687}"/>
                </a:ext>
              </a:extLst>
            </p:cNvPr>
            <p:cNvSpPr/>
            <p:nvPr/>
          </p:nvSpPr>
          <p:spPr>
            <a:xfrm rot="1205253">
              <a:off x="7054189" y="232022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52;p41">
              <a:extLst>
                <a:ext uri="{FF2B5EF4-FFF2-40B4-BE49-F238E27FC236}">
                  <a16:creationId xmlns:a16="http://schemas.microsoft.com/office/drawing/2014/main" id="{661B3ED0-46CC-4B09-4F0C-67F52BD6FC2A}"/>
                </a:ext>
              </a:extLst>
            </p:cNvPr>
            <p:cNvSpPr/>
            <p:nvPr/>
          </p:nvSpPr>
          <p:spPr>
            <a:xfrm rot="1205253">
              <a:off x="7047239" y="2360041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89" y="45"/>
                  </a:moveTo>
                  <a:cubicBezTo>
                    <a:pt x="95" y="45"/>
                    <a:pt x="100" y="50"/>
                    <a:pt x="100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72"/>
                    <a:pt x="145" y="183"/>
                  </a:cubicBezTo>
                  <a:cubicBezTo>
                    <a:pt x="145" y="194"/>
                    <a:pt x="145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89" y="228"/>
                  </a:lnTo>
                  <a:cubicBezTo>
                    <a:pt x="89" y="217"/>
                    <a:pt x="78" y="206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105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8" y="50"/>
                  </a:cubicBezTo>
                  <a:cubicBezTo>
                    <a:pt x="82" y="46"/>
                    <a:pt x="86" y="45"/>
                    <a:pt x="89" y="45"/>
                  </a:cubicBezTo>
                  <a:close/>
                  <a:moveTo>
                    <a:pt x="98" y="1"/>
                  </a:moveTo>
                  <a:cubicBezTo>
                    <a:pt x="91" y="1"/>
                    <a:pt x="84" y="2"/>
                    <a:pt x="78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9"/>
                    <a:pt x="11" y="61"/>
                    <a:pt x="11" y="72"/>
                  </a:cubicBezTo>
                  <a:cubicBezTo>
                    <a:pt x="0" y="94"/>
                    <a:pt x="0" y="117"/>
                    <a:pt x="11" y="150"/>
                  </a:cubicBezTo>
                  <a:cubicBezTo>
                    <a:pt x="22" y="239"/>
                    <a:pt x="67" y="272"/>
                    <a:pt x="123" y="272"/>
                  </a:cubicBezTo>
                  <a:cubicBezTo>
                    <a:pt x="156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90" y="117"/>
                  </a:cubicBezTo>
                  <a:cubicBezTo>
                    <a:pt x="178" y="72"/>
                    <a:pt x="167" y="50"/>
                    <a:pt x="145" y="27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53;p41">
              <a:extLst>
                <a:ext uri="{FF2B5EF4-FFF2-40B4-BE49-F238E27FC236}">
                  <a16:creationId xmlns:a16="http://schemas.microsoft.com/office/drawing/2014/main" id="{89286406-95AA-81C0-ED1D-E3E4053413A6}"/>
                </a:ext>
              </a:extLst>
            </p:cNvPr>
            <p:cNvSpPr/>
            <p:nvPr/>
          </p:nvSpPr>
          <p:spPr>
            <a:xfrm rot="1205253">
              <a:off x="7040795" y="240165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54;p41">
              <a:extLst>
                <a:ext uri="{FF2B5EF4-FFF2-40B4-BE49-F238E27FC236}">
                  <a16:creationId xmlns:a16="http://schemas.microsoft.com/office/drawing/2014/main" id="{73368248-D87A-2960-9AD1-F0EC03C1CF6E}"/>
                </a:ext>
              </a:extLst>
            </p:cNvPr>
            <p:cNvSpPr/>
            <p:nvPr/>
          </p:nvSpPr>
          <p:spPr>
            <a:xfrm rot="1205253">
              <a:off x="6398870" y="283964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55;p41">
              <a:extLst>
                <a:ext uri="{FF2B5EF4-FFF2-40B4-BE49-F238E27FC236}">
                  <a16:creationId xmlns:a16="http://schemas.microsoft.com/office/drawing/2014/main" id="{5B2DCCF5-3D6F-EC45-EDFD-9D4D12D2CB43}"/>
                </a:ext>
              </a:extLst>
            </p:cNvPr>
            <p:cNvSpPr/>
            <p:nvPr/>
          </p:nvSpPr>
          <p:spPr>
            <a:xfrm rot="1205253">
              <a:off x="6442854" y="2804943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56;p41">
              <a:extLst>
                <a:ext uri="{FF2B5EF4-FFF2-40B4-BE49-F238E27FC236}">
                  <a16:creationId xmlns:a16="http://schemas.microsoft.com/office/drawing/2014/main" id="{B6D7A48B-CAA6-8377-98C6-0F39EF949169}"/>
                </a:ext>
              </a:extLst>
            </p:cNvPr>
            <p:cNvSpPr/>
            <p:nvPr/>
          </p:nvSpPr>
          <p:spPr>
            <a:xfrm rot="1205253">
              <a:off x="6435765" y="2845370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1"/>
                    <a:pt x="134" y="134"/>
                  </a:cubicBezTo>
                  <a:cubicBezTo>
                    <a:pt x="145" y="156"/>
                    <a:pt x="145" y="167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0" y="228"/>
                    <a:pt x="108" y="228"/>
                  </a:cubicBezTo>
                  <a:cubicBezTo>
                    <a:pt x="104" y="228"/>
                    <a:pt x="97" y="223"/>
                    <a:pt x="89" y="223"/>
                  </a:cubicBezTo>
                  <a:cubicBezTo>
                    <a:pt x="89" y="223"/>
                    <a:pt x="78" y="212"/>
                    <a:pt x="78" y="201"/>
                  </a:cubicBezTo>
                  <a:cubicBezTo>
                    <a:pt x="67" y="190"/>
                    <a:pt x="67" y="167"/>
                    <a:pt x="67" y="145"/>
                  </a:cubicBezTo>
                  <a:cubicBezTo>
                    <a:pt x="56" y="123"/>
                    <a:pt x="56" y="101"/>
                    <a:pt x="56" y="89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56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45" y="11"/>
                    <a:pt x="34" y="34"/>
                  </a:cubicBezTo>
                  <a:cubicBezTo>
                    <a:pt x="23" y="45"/>
                    <a:pt x="11" y="56"/>
                    <a:pt x="11" y="78"/>
                  </a:cubicBezTo>
                  <a:cubicBezTo>
                    <a:pt x="0" y="101"/>
                    <a:pt x="11" y="123"/>
                    <a:pt x="11" y="156"/>
                  </a:cubicBezTo>
                  <a:cubicBezTo>
                    <a:pt x="31" y="234"/>
                    <a:pt x="59" y="270"/>
                    <a:pt x="103" y="270"/>
                  </a:cubicBezTo>
                  <a:cubicBezTo>
                    <a:pt x="109" y="270"/>
                    <a:pt x="116" y="269"/>
                    <a:pt x="123" y="268"/>
                  </a:cubicBezTo>
                  <a:cubicBezTo>
                    <a:pt x="156" y="257"/>
                    <a:pt x="178" y="245"/>
                    <a:pt x="178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11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57;p41">
              <a:extLst>
                <a:ext uri="{FF2B5EF4-FFF2-40B4-BE49-F238E27FC236}">
                  <a16:creationId xmlns:a16="http://schemas.microsoft.com/office/drawing/2014/main" id="{B295C719-0738-6E05-4392-A5813935B858}"/>
                </a:ext>
              </a:extLst>
            </p:cNvPr>
            <p:cNvSpPr/>
            <p:nvPr/>
          </p:nvSpPr>
          <p:spPr>
            <a:xfrm rot="1205253">
              <a:off x="6479406" y="2811783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7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58;p41">
              <a:extLst>
                <a:ext uri="{FF2B5EF4-FFF2-40B4-BE49-F238E27FC236}">
                  <a16:creationId xmlns:a16="http://schemas.microsoft.com/office/drawing/2014/main" id="{F1DC10F7-5995-D09F-9170-86A84C569AB9}"/>
                </a:ext>
              </a:extLst>
            </p:cNvPr>
            <p:cNvSpPr/>
            <p:nvPr/>
          </p:nvSpPr>
          <p:spPr>
            <a:xfrm rot="1205253">
              <a:off x="6473350" y="2852029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0"/>
                    <a:pt x="112" y="71"/>
                  </a:cubicBezTo>
                  <a:cubicBezTo>
                    <a:pt x="123" y="82"/>
                    <a:pt x="123" y="105"/>
                    <a:pt x="134" y="127"/>
                  </a:cubicBezTo>
                  <a:cubicBezTo>
                    <a:pt x="134" y="149"/>
                    <a:pt x="134" y="160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7"/>
                  </a:cubicBezTo>
                  <a:cubicBezTo>
                    <a:pt x="101" y="227"/>
                    <a:pt x="90" y="227"/>
                    <a:pt x="90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0"/>
                    <a:pt x="56" y="138"/>
                  </a:cubicBezTo>
                  <a:cubicBezTo>
                    <a:pt x="45" y="116"/>
                    <a:pt x="45" y="94"/>
                    <a:pt x="45" y="82"/>
                  </a:cubicBezTo>
                  <a:cubicBezTo>
                    <a:pt x="45" y="71"/>
                    <a:pt x="45" y="60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1"/>
                    <a:pt x="67" y="4"/>
                  </a:cubicBezTo>
                  <a:cubicBezTo>
                    <a:pt x="45" y="4"/>
                    <a:pt x="34" y="16"/>
                    <a:pt x="23" y="27"/>
                  </a:cubicBezTo>
                  <a:cubicBezTo>
                    <a:pt x="12" y="38"/>
                    <a:pt x="0" y="49"/>
                    <a:pt x="0" y="71"/>
                  </a:cubicBezTo>
                  <a:cubicBezTo>
                    <a:pt x="0" y="94"/>
                    <a:pt x="0" y="116"/>
                    <a:pt x="0" y="149"/>
                  </a:cubicBezTo>
                  <a:cubicBezTo>
                    <a:pt x="20" y="227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8"/>
                    <a:pt x="179" y="216"/>
                  </a:cubicBezTo>
                  <a:cubicBezTo>
                    <a:pt x="190" y="194"/>
                    <a:pt x="190" y="160"/>
                    <a:pt x="179" y="116"/>
                  </a:cubicBezTo>
                  <a:cubicBezTo>
                    <a:pt x="167" y="71"/>
                    <a:pt x="156" y="38"/>
                    <a:pt x="145" y="27"/>
                  </a:cubicBezTo>
                  <a:cubicBezTo>
                    <a:pt x="129" y="10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59;p41">
              <a:extLst>
                <a:ext uri="{FF2B5EF4-FFF2-40B4-BE49-F238E27FC236}">
                  <a16:creationId xmlns:a16="http://schemas.microsoft.com/office/drawing/2014/main" id="{16999D56-74F9-09FC-3823-F14ACA4995C3}"/>
                </a:ext>
              </a:extLst>
            </p:cNvPr>
            <p:cNvSpPr/>
            <p:nvPr/>
          </p:nvSpPr>
          <p:spPr>
            <a:xfrm rot="1205253">
              <a:off x="6523219" y="277713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60;p41">
              <a:extLst>
                <a:ext uri="{FF2B5EF4-FFF2-40B4-BE49-F238E27FC236}">
                  <a16:creationId xmlns:a16="http://schemas.microsoft.com/office/drawing/2014/main" id="{5C0880DC-F381-4D34-B5B6-F8B8E59B31EA}"/>
                </a:ext>
              </a:extLst>
            </p:cNvPr>
            <p:cNvSpPr/>
            <p:nvPr/>
          </p:nvSpPr>
          <p:spPr>
            <a:xfrm rot="1205253">
              <a:off x="6517116" y="2817650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01" y="45"/>
                    <a:pt x="112" y="57"/>
                    <a:pt x="112" y="68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23" y="213"/>
                  </a:cubicBezTo>
                  <a:cubicBezTo>
                    <a:pt x="123" y="224"/>
                    <a:pt x="112" y="224"/>
                    <a:pt x="112" y="224"/>
                  </a:cubicBezTo>
                  <a:lnTo>
                    <a:pt x="78" y="224"/>
                  </a:lnTo>
                  <a:cubicBezTo>
                    <a:pt x="78" y="213"/>
                    <a:pt x="67" y="201"/>
                    <a:pt x="67" y="190"/>
                  </a:cubicBezTo>
                  <a:cubicBezTo>
                    <a:pt x="67" y="179"/>
                    <a:pt x="56" y="168"/>
                    <a:pt x="56" y="135"/>
                  </a:cubicBezTo>
                  <a:cubicBezTo>
                    <a:pt x="45" y="112"/>
                    <a:pt x="45" y="101"/>
                    <a:pt x="45" y="90"/>
                  </a:cubicBezTo>
                  <a:cubicBezTo>
                    <a:pt x="45" y="68"/>
                    <a:pt x="45" y="57"/>
                    <a:pt x="56" y="57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0" y="57"/>
                    <a:pt x="0" y="68"/>
                  </a:cubicBezTo>
                  <a:cubicBezTo>
                    <a:pt x="0" y="90"/>
                    <a:pt x="0" y="123"/>
                    <a:pt x="0" y="146"/>
                  </a:cubicBezTo>
                  <a:cubicBezTo>
                    <a:pt x="20" y="226"/>
                    <a:pt x="49" y="270"/>
                    <a:pt x="96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8"/>
                    <a:pt x="156" y="45"/>
                    <a:pt x="134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61;p41">
              <a:extLst>
                <a:ext uri="{FF2B5EF4-FFF2-40B4-BE49-F238E27FC236}">
                  <a16:creationId xmlns:a16="http://schemas.microsoft.com/office/drawing/2014/main" id="{80D598CF-727D-EBCB-5004-48541C121BF1}"/>
                </a:ext>
              </a:extLst>
            </p:cNvPr>
            <p:cNvSpPr/>
            <p:nvPr/>
          </p:nvSpPr>
          <p:spPr>
            <a:xfrm rot="1205253">
              <a:off x="6509807" y="285858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62;p41">
              <a:extLst>
                <a:ext uri="{FF2B5EF4-FFF2-40B4-BE49-F238E27FC236}">
                  <a16:creationId xmlns:a16="http://schemas.microsoft.com/office/drawing/2014/main" id="{73E930FA-0DA8-60DB-083C-5F0DD2A8739C}"/>
                </a:ext>
              </a:extLst>
            </p:cNvPr>
            <p:cNvSpPr/>
            <p:nvPr/>
          </p:nvSpPr>
          <p:spPr>
            <a:xfrm rot="1205253">
              <a:off x="6560913" y="2783181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63;p41">
              <a:extLst>
                <a:ext uri="{FF2B5EF4-FFF2-40B4-BE49-F238E27FC236}">
                  <a16:creationId xmlns:a16="http://schemas.microsoft.com/office/drawing/2014/main" id="{D37747CF-4352-B73B-974E-2534F1A737A9}"/>
                </a:ext>
              </a:extLst>
            </p:cNvPr>
            <p:cNvSpPr/>
            <p:nvPr/>
          </p:nvSpPr>
          <p:spPr>
            <a:xfrm rot="1205253">
              <a:off x="6553839" y="2823519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6"/>
                  </a:moveTo>
                  <a:cubicBezTo>
                    <a:pt x="112" y="57"/>
                    <a:pt x="112" y="68"/>
                    <a:pt x="112" y="79"/>
                  </a:cubicBezTo>
                  <a:cubicBezTo>
                    <a:pt x="123" y="90"/>
                    <a:pt x="123" y="101"/>
                    <a:pt x="134" y="135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3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8" y="213"/>
                    <a:pt x="78" y="213"/>
                    <a:pt x="67" y="201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56" y="123"/>
                    <a:pt x="45" y="101"/>
                    <a:pt x="45" y="90"/>
                  </a:cubicBezTo>
                  <a:cubicBezTo>
                    <a:pt x="45" y="79"/>
                    <a:pt x="56" y="68"/>
                    <a:pt x="56" y="57"/>
                  </a:cubicBezTo>
                  <a:cubicBezTo>
                    <a:pt x="56" y="46"/>
                    <a:pt x="67" y="46"/>
                    <a:pt x="78" y="46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0" y="57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79" y="79"/>
                    <a:pt x="156" y="46"/>
                    <a:pt x="145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64;p41">
              <a:extLst>
                <a:ext uri="{FF2B5EF4-FFF2-40B4-BE49-F238E27FC236}">
                  <a16:creationId xmlns:a16="http://schemas.microsoft.com/office/drawing/2014/main" id="{C3104E41-1104-FAEF-E9A9-5740F5EBA065}"/>
                </a:ext>
              </a:extLst>
            </p:cNvPr>
            <p:cNvSpPr/>
            <p:nvPr/>
          </p:nvSpPr>
          <p:spPr>
            <a:xfrm rot="1205253">
              <a:off x="6546358" y="286442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65;p41">
              <a:extLst>
                <a:ext uri="{FF2B5EF4-FFF2-40B4-BE49-F238E27FC236}">
                  <a16:creationId xmlns:a16="http://schemas.microsoft.com/office/drawing/2014/main" id="{0F1225A2-EF10-95A1-9415-593883451456}"/>
                </a:ext>
              </a:extLst>
            </p:cNvPr>
            <p:cNvSpPr/>
            <p:nvPr/>
          </p:nvSpPr>
          <p:spPr>
            <a:xfrm rot="1205253">
              <a:off x="6368684" y="279254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68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9"/>
                    <a:pt x="67" y="168"/>
                    <a:pt x="56" y="146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68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56" y="12"/>
                    <a:pt x="34" y="12"/>
                    <a:pt x="22" y="23"/>
                  </a:cubicBezTo>
                  <a:cubicBezTo>
                    <a:pt x="11" y="34"/>
                    <a:pt x="11" y="56"/>
                    <a:pt x="0" y="79"/>
                  </a:cubicBezTo>
                  <a:cubicBezTo>
                    <a:pt x="0" y="90"/>
                    <a:pt x="0" y="123"/>
                    <a:pt x="11" y="146"/>
                  </a:cubicBezTo>
                  <a:cubicBezTo>
                    <a:pt x="21" y="226"/>
                    <a:pt x="49" y="270"/>
                    <a:pt x="103" y="270"/>
                  </a:cubicBezTo>
                  <a:cubicBezTo>
                    <a:pt x="109" y="270"/>
                    <a:pt x="116" y="269"/>
                    <a:pt x="123" y="268"/>
                  </a:cubicBezTo>
                  <a:cubicBezTo>
                    <a:pt x="145" y="257"/>
                    <a:pt x="167" y="246"/>
                    <a:pt x="178" y="223"/>
                  </a:cubicBezTo>
                  <a:cubicBezTo>
                    <a:pt x="189" y="190"/>
                    <a:pt x="189" y="157"/>
                    <a:pt x="178" y="112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66;p41">
              <a:extLst>
                <a:ext uri="{FF2B5EF4-FFF2-40B4-BE49-F238E27FC236}">
                  <a16:creationId xmlns:a16="http://schemas.microsoft.com/office/drawing/2014/main" id="{116BD93C-E90B-94F5-30F6-219BF867BC09}"/>
                </a:ext>
              </a:extLst>
            </p:cNvPr>
            <p:cNvSpPr/>
            <p:nvPr/>
          </p:nvSpPr>
          <p:spPr>
            <a:xfrm rot="1205253">
              <a:off x="6362177" y="2833606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67;p41">
              <a:extLst>
                <a:ext uri="{FF2B5EF4-FFF2-40B4-BE49-F238E27FC236}">
                  <a16:creationId xmlns:a16="http://schemas.microsoft.com/office/drawing/2014/main" id="{C0DC7F16-BBB6-58D3-B1DB-939B997BC106}"/>
                </a:ext>
              </a:extLst>
            </p:cNvPr>
            <p:cNvSpPr/>
            <p:nvPr/>
          </p:nvSpPr>
          <p:spPr>
            <a:xfrm rot="1205253">
              <a:off x="6597432" y="279020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68;p41">
              <a:extLst>
                <a:ext uri="{FF2B5EF4-FFF2-40B4-BE49-F238E27FC236}">
                  <a16:creationId xmlns:a16="http://schemas.microsoft.com/office/drawing/2014/main" id="{A32B3017-6F73-B85B-F606-A605B762E7C3}"/>
                </a:ext>
              </a:extLst>
            </p:cNvPr>
            <p:cNvSpPr/>
            <p:nvPr/>
          </p:nvSpPr>
          <p:spPr>
            <a:xfrm rot="1205253">
              <a:off x="6590438" y="283000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34" y="161"/>
                    <a:pt x="145" y="183"/>
                  </a:cubicBezTo>
                  <a:cubicBezTo>
                    <a:pt x="145" y="194"/>
                    <a:pt x="134" y="206"/>
                    <a:pt x="134" y="206"/>
                  </a:cubicBezTo>
                  <a:cubicBezTo>
                    <a:pt x="134" y="217"/>
                    <a:pt x="123" y="217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9"/>
                    <a:pt x="78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0" y="72"/>
                  </a:cubicBezTo>
                  <a:cubicBezTo>
                    <a:pt x="0" y="94"/>
                    <a:pt x="0" y="117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45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7"/>
                  </a:cubicBezTo>
                  <a:cubicBezTo>
                    <a:pt x="179" y="72"/>
                    <a:pt x="168" y="39"/>
                    <a:pt x="145" y="16"/>
                  </a:cubicBezTo>
                  <a:cubicBezTo>
                    <a:pt x="129" y="8"/>
                    <a:pt x="114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69;p41">
              <a:extLst>
                <a:ext uri="{FF2B5EF4-FFF2-40B4-BE49-F238E27FC236}">
                  <a16:creationId xmlns:a16="http://schemas.microsoft.com/office/drawing/2014/main" id="{E4A78C78-2545-4A5D-2A8F-419CF247AA37}"/>
                </a:ext>
              </a:extLst>
            </p:cNvPr>
            <p:cNvSpPr/>
            <p:nvPr/>
          </p:nvSpPr>
          <p:spPr>
            <a:xfrm rot="1205253">
              <a:off x="6584037" y="2870464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70;p41">
              <a:extLst>
                <a:ext uri="{FF2B5EF4-FFF2-40B4-BE49-F238E27FC236}">
                  <a16:creationId xmlns:a16="http://schemas.microsoft.com/office/drawing/2014/main" id="{2CA52DBB-A3D4-72F4-6E8F-87D17FEFB99B}"/>
                </a:ext>
              </a:extLst>
            </p:cNvPr>
            <p:cNvSpPr/>
            <p:nvPr/>
          </p:nvSpPr>
          <p:spPr>
            <a:xfrm rot="1205253">
              <a:off x="6633968" y="279604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71;p41">
              <a:extLst>
                <a:ext uri="{FF2B5EF4-FFF2-40B4-BE49-F238E27FC236}">
                  <a16:creationId xmlns:a16="http://schemas.microsoft.com/office/drawing/2014/main" id="{2ECEFD8C-DF34-23F2-EECD-5511ECDDFAF9}"/>
                </a:ext>
              </a:extLst>
            </p:cNvPr>
            <p:cNvSpPr/>
            <p:nvPr/>
          </p:nvSpPr>
          <p:spPr>
            <a:xfrm rot="1205253">
              <a:off x="6664371" y="28428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72;p41">
              <a:extLst>
                <a:ext uri="{FF2B5EF4-FFF2-40B4-BE49-F238E27FC236}">
                  <a16:creationId xmlns:a16="http://schemas.microsoft.com/office/drawing/2014/main" id="{4CE9BBE3-94B2-E96D-7234-06EB6F304D74}"/>
                </a:ext>
              </a:extLst>
            </p:cNvPr>
            <p:cNvSpPr/>
            <p:nvPr/>
          </p:nvSpPr>
          <p:spPr>
            <a:xfrm rot="1205253">
              <a:off x="6657565" y="2882661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34" y="216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2"/>
                    <a:pt x="56" y="60"/>
                    <a:pt x="56" y="60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68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73;p41">
              <a:extLst>
                <a:ext uri="{FF2B5EF4-FFF2-40B4-BE49-F238E27FC236}">
                  <a16:creationId xmlns:a16="http://schemas.microsoft.com/office/drawing/2014/main" id="{E0077A1B-8E99-434B-2187-6E54992FF268}"/>
                </a:ext>
              </a:extLst>
            </p:cNvPr>
            <p:cNvSpPr/>
            <p:nvPr/>
          </p:nvSpPr>
          <p:spPr>
            <a:xfrm rot="1205253">
              <a:off x="6745080" y="281399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6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74;p41">
              <a:extLst>
                <a:ext uri="{FF2B5EF4-FFF2-40B4-BE49-F238E27FC236}">
                  <a16:creationId xmlns:a16="http://schemas.microsoft.com/office/drawing/2014/main" id="{9A24BE8F-45C9-77E6-1AE6-8D9C32FACCF5}"/>
                </a:ext>
              </a:extLst>
            </p:cNvPr>
            <p:cNvSpPr/>
            <p:nvPr/>
          </p:nvSpPr>
          <p:spPr>
            <a:xfrm rot="1205253">
              <a:off x="6737819" y="285457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75;p41">
              <a:extLst>
                <a:ext uri="{FF2B5EF4-FFF2-40B4-BE49-F238E27FC236}">
                  <a16:creationId xmlns:a16="http://schemas.microsoft.com/office/drawing/2014/main" id="{6D7C8FD3-0CE3-D87D-348B-73251FB4A966}"/>
                </a:ext>
              </a:extLst>
            </p:cNvPr>
            <p:cNvSpPr/>
            <p:nvPr/>
          </p:nvSpPr>
          <p:spPr>
            <a:xfrm rot="1205253">
              <a:off x="6731716" y="2895082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201"/>
                    <a:pt x="134" y="201"/>
                    <a:pt x="123" y="212"/>
                  </a:cubicBezTo>
                  <a:cubicBezTo>
                    <a:pt x="123" y="224"/>
                    <a:pt x="112" y="224"/>
                    <a:pt x="112" y="224"/>
                  </a:cubicBezTo>
                  <a:lnTo>
                    <a:pt x="79" y="224"/>
                  </a:lnTo>
                  <a:cubicBezTo>
                    <a:pt x="79" y="212"/>
                    <a:pt x="68" y="212"/>
                    <a:pt x="68" y="201"/>
                  </a:cubicBezTo>
                  <a:cubicBezTo>
                    <a:pt x="68" y="179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8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101"/>
                    <a:pt x="1" y="123"/>
                    <a:pt x="1" y="157"/>
                  </a:cubicBezTo>
                  <a:cubicBezTo>
                    <a:pt x="21" y="227"/>
                    <a:pt x="50" y="270"/>
                    <a:pt x="96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201"/>
                    <a:pt x="190" y="157"/>
                    <a:pt x="179" y="123"/>
                  </a:cubicBezTo>
                  <a:cubicBezTo>
                    <a:pt x="168" y="79"/>
                    <a:pt x="157" y="45"/>
                    <a:pt x="134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76;p41">
              <a:extLst>
                <a:ext uri="{FF2B5EF4-FFF2-40B4-BE49-F238E27FC236}">
                  <a16:creationId xmlns:a16="http://schemas.microsoft.com/office/drawing/2014/main" id="{ABE56782-1CD3-5361-BF83-E544F557B8A2}"/>
                </a:ext>
              </a:extLst>
            </p:cNvPr>
            <p:cNvSpPr/>
            <p:nvPr/>
          </p:nvSpPr>
          <p:spPr>
            <a:xfrm rot="1205253">
              <a:off x="6768314" y="2901566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50"/>
                  </a:cubicBezTo>
                  <a:cubicBezTo>
                    <a:pt x="112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56" y="61"/>
                    <a:pt x="56" y="50"/>
                  </a:cubicBezTo>
                  <a:cubicBezTo>
                    <a:pt x="56" y="50"/>
                    <a:pt x="68" y="38"/>
                    <a:pt x="79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50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16"/>
                  </a:cubicBezTo>
                  <a:cubicBezTo>
                    <a:pt x="130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77;p41">
              <a:extLst>
                <a:ext uri="{FF2B5EF4-FFF2-40B4-BE49-F238E27FC236}">
                  <a16:creationId xmlns:a16="http://schemas.microsoft.com/office/drawing/2014/main" id="{56C50E36-49F9-4406-261B-3C99C5479EB8}"/>
                </a:ext>
              </a:extLst>
            </p:cNvPr>
            <p:cNvSpPr/>
            <p:nvPr/>
          </p:nvSpPr>
          <p:spPr>
            <a:xfrm rot="1205253">
              <a:off x="6818183" y="282667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57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78;p41">
              <a:extLst>
                <a:ext uri="{FF2B5EF4-FFF2-40B4-BE49-F238E27FC236}">
                  <a16:creationId xmlns:a16="http://schemas.microsoft.com/office/drawing/2014/main" id="{4392A2DA-065A-C024-2A0B-6151AC44D905}"/>
                </a:ext>
              </a:extLst>
            </p:cNvPr>
            <p:cNvSpPr/>
            <p:nvPr/>
          </p:nvSpPr>
          <p:spPr>
            <a:xfrm rot="1205253">
              <a:off x="6812035" y="286762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0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79;p41">
              <a:extLst>
                <a:ext uri="{FF2B5EF4-FFF2-40B4-BE49-F238E27FC236}">
                  <a16:creationId xmlns:a16="http://schemas.microsoft.com/office/drawing/2014/main" id="{5B36F9F7-F754-F1C6-A8C9-CB92B4383FE3}"/>
                </a:ext>
              </a:extLst>
            </p:cNvPr>
            <p:cNvSpPr/>
            <p:nvPr/>
          </p:nvSpPr>
          <p:spPr>
            <a:xfrm rot="1205253">
              <a:off x="6805038" y="2907436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68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8" y="50"/>
                    <a:pt x="68" y="50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7" y="2"/>
                    <a:pt x="6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50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9" y="263"/>
                    <a:pt x="100" y="263"/>
                  </a:cubicBezTo>
                  <a:cubicBezTo>
                    <a:pt x="107" y="263"/>
                    <a:pt x="115" y="263"/>
                    <a:pt x="123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80;p41">
              <a:extLst>
                <a:ext uri="{FF2B5EF4-FFF2-40B4-BE49-F238E27FC236}">
                  <a16:creationId xmlns:a16="http://schemas.microsoft.com/office/drawing/2014/main" id="{031B6F60-0C1B-2BE6-6150-941D81E00D78}"/>
                </a:ext>
              </a:extLst>
            </p:cNvPr>
            <p:cNvSpPr/>
            <p:nvPr/>
          </p:nvSpPr>
          <p:spPr>
            <a:xfrm rot="1205253">
              <a:off x="6841511" y="2913716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9" y="40"/>
                  </a:moveTo>
                  <a:cubicBezTo>
                    <a:pt x="96" y="40"/>
                    <a:pt x="101" y="45"/>
                    <a:pt x="101" y="45"/>
                  </a:cubicBezTo>
                  <a:cubicBezTo>
                    <a:pt x="112" y="45"/>
                    <a:pt x="123" y="56"/>
                    <a:pt x="123" y="67"/>
                  </a:cubicBezTo>
                  <a:cubicBezTo>
                    <a:pt x="123" y="78"/>
                    <a:pt x="134" y="100"/>
                    <a:pt x="134" y="123"/>
                  </a:cubicBezTo>
                  <a:cubicBezTo>
                    <a:pt x="146" y="145"/>
                    <a:pt x="146" y="167"/>
                    <a:pt x="146" y="178"/>
                  </a:cubicBezTo>
                  <a:cubicBezTo>
                    <a:pt x="146" y="189"/>
                    <a:pt x="146" y="201"/>
                    <a:pt x="134" y="212"/>
                  </a:cubicBezTo>
                  <a:cubicBezTo>
                    <a:pt x="134" y="212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9" y="201"/>
                    <a:pt x="79" y="189"/>
                  </a:cubicBezTo>
                  <a:cubicBezTo>
                    <a:pt x="68" y="178"/>
                    <a:pt x="68" y="167"/>
                    <a:pt x="56" y="134"/>
                  </a:cubicBezTo>
                  <a:cubicBezTo>
                    <a:pt x="56" y="111"/>
                    <a:pt x="56" y="100"/>
                    <a:pt x="56" y="78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68" y="45"/>
                    <a:pt x="68" y="45"/>
                    <a:pt x="79" y="45"/>
                  </a:cubicBezTo>
                  <a:cubicBezTo>
                    <a:pt x="82" y="41"/>
                    <a:pt x="86" y="40"/>
                    <a:pt x="89" y="40"/>
                  </a:cubicBezTo>
                  <a:close/>
                  <a:moveTo>
                    <a:pt x="79" y="0"/>
                  </a:moveTo>
                  <a:cubicBezTo>
                    <a:pt x="56" y="0"/>
                    <a:pt x="34" y="11"/>
                    <a:pt x="23" y="22"/>
                  </a:cubicBezTo>
                  <a:cubicBezTo>
                    <a:pt x="12" y="33"/>
                    <a:pt x="12" y="56"/>
                    <a:pt x="12" y="67"/>
                  </a:cubicBezTo>
                  <a:cubicBezTo>
                    <a:pt x="1" y="89"/>
                    <a:pt x="1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8" y="268"/>
                    <a:pt x="123" y="267"/>
                  </a:cubicBezTo>
                  <a:cubicBezTo>
                    <a:pt x="157" y="256"/>
                    <a:pt x="168" y="245"/>
                    <a:pt x="179" y="223"/>
                  </a:cubicBezTo>
                  <a:cubicBezTo>
                    <a:pt x="190" y="189"/>
                    <a:pt x="190" y="156"/>
                    <a:pt x="190" y="111"/>
                  </a:cubicBezTo>
                  <a:cubicBezTo>
                    <a:pt x="179" y="67"/>
                    <a:pt x="168" y="45"/>
                    <a:pt x="146" y="22"/>
                  </a:cubicBezTo>
                  <a:cubicBezTo>
                    <a:pt x="134" y="0"/>
                    <a:pt x="101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81;p41">
              <a:extLst>
                <a:ext uri="{FF2B5EF4-FFF2-40B4-BE49-F238E27FC236}">
                  <a16:creationId xmlns:a16="http://schemas.microsoft.com/office/drawing/2014/main" id="{C228D282-6DF5-C6F9-A1CF-F68FE5479A49}"/>
                </a:ext>
              </a:extLst>
            </p:cNvPr>
            <p:cNvSpPr/>
            <p:nvPr/>
          </p:nvSpPr>
          <p:spPr>
            <a:xfrm rot="1205253">
              <a:off x="6898719" y="2798903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68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82;p41">
              <a:extLst>
                <a:ext uri="{FF2B5EF4-FFF2-40B4-BE49-F238E27FC236}">
                  <a16:creationId xmlns:a16="http://schemas.microsoft.com/office/drawing/2014/main" id="{DA543B06-0507-D47E-2813-712D3C195729}"/>
                </a:ext>
              </a:extLst>
            </p:cNvPr>
            <p:cNvSpPr/>
            <p:nvPr/>
          </p:nvSpPr>
          <p:spPr>
            <a:xfrm rot="1205253">
              <a:off x="6892571" y="283875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83;p41">
              <a:extLst>
                <a:ext uri="{FF2B5EF4-FFF2-40B4-BE49-F238E27FC236}">
                  <a16:creationId xmlns:a16="http://schemas.microsoft.com/office/drawing/2014/main" id="{43E57627-FEDE-6585-3C95-8F8967B91387}"/>
                </a:ext>
              </a:extLst>
            </p:cNvPr>
            <p:cNvSpPr/>
            <p:nvPr/>
          </p:nvSpPr>
          <p:spPr>
            <a:xfrm rot="1205253">
              <a:off x="6885310" y="287933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34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84;p41">
              <a:extLst>
                <a:ext uri="{FF2B5EF4-FFF2-40B4-BE49-F238E27FC236}">
                  <a16:creationId xmlns:a16="http://schemas.microsoft.com/office/drawing/2014/main" id="{E96619BC-4C84-1376-06AD-006E4BD9B454}"/>
                </a:ext>
              </a:extLst>
            </p:cNvPr>
            <p:cNvSpPr/>
            <p:nvPr/>
          </p:nvSpPr>
          <p:spPr>
            <a:xfrm rot="1205253">
              <a:off x="6879176" y="2919929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8"/>
                  </a:cubicBezTo>
                  <a:cubicBezTo>
                    <a:pt x="123" y="89"/>
                    <a:pt x="123" y="100"/>
                    <a:pt x="123" y="123"/>
                  </a:cubicBezTo>
                  <a:cubicBezTo>
                    <a:pt x="135" y="145"/>
                    <a:pt x="135" y="167"/>
                    <a:pt x="135" y="178"/>
                  </a:cubicBezTo>
                  <a:cubicBezTo>
                    <a:pt x="135" y="201"/>
                    <a:pt x="135" y="201"/>
                    <a:pt x="123" y="212"/>
                  </a:cubicBezTo>
                  <a:cubicBezTo>
                    <a:pt x="123" y="223"/>
                    <a:pt x="112" y="223"/>
                    <a:pt x="112" y="223"/>
                  </a:cubicBezTo>
                  <a:lnTo>
                    <a:pt x="79" y="223"/>
                  </a:lnTo>
                  <a:cubicBezTo>
                    <a:pt x="79" y="212"/>
                    <a:pt x="68" y="212"/>
                    <a:pt x="68" y="201"/>
                  </a:cubicBezTo>
                  <a:cubicBezTo>
                    <a:pt x="68" y="178"/>
                    <a:pt x="57" y="167"/>
                    <a:pt x="57" y="145"/>
                  </a:cubicBezTo>
                  <a:cubicBezTo>
                    <a:pt x="45" y="123"/>
                    <a:pt x="45" y="100"/>
                    <a:pt x="45" y="89"/>
                  </a:cubicBezTo>
                  <a:cubicBezTo>
                    <a:pt x="45" y="78"/>
                    <a:pt x="45" y="67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11"/>
                    <a:pt x="23" y="22"/>
                  </a:cubicBezTo>
                  <a:cubicBezTo>
                    <a:pt x="12" y="33"/>
                    <a:pt x="1" y="56"/>
                    <a:pt x="1" y="78"/>
                  </a:cubicBezTo>
                  <a:cubicBezTo>
                    <a:pt x="1" y="100"/>
                    <a:pt x="1" y="123"/>
                    <a:pt x="1" y="156"/>
                  </a:cubicBezTo>
                  <a:cubicBezTo>
                    <a:pt x="21" y="226"/>
                    <a:pt x="50" y="269"/>
                    <a:pt x="96" y="269"/>
                  </a:cubicBezTo>
                  <a:cubicBezTo>
                    <a:pt x="101" y="269"/>
                    <a:pt x="107" y="269"/>
                    <a:pt x="112" y="267"/>
                  </a:cubicBezTo>
                  <a:cubicBezTo>
                    <a:pt x="146" y="256"/>
                    <a:pt x="168" y="245"/>
                    <a:pt x="179" y="223"/>
                  </a:cubicBezTo>
                  <a:cubicBezTo>
                    <a:pt x="190" y="201"/>
                    <a:pt x="190" y="156"/>
                    <a:pt x="179" y="123"/>
                  </a:cubicBezTo>
                  <a:cubicBezTo>
                    <a:pt x="168" y="78"/>
                    <a:pt x="157" y="45"/>
                    <a:pt x="135" y="22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85;p41">
              <a:extLst>
                <a:ext uri="{FF2B5EF4-FFF2-40B4-BE49-F238E27FC236}">
                  <a16:creationId xmlns:a16="http://schemas.microsoft.com/office/drawing/2014/main" id="{8B1BD5BA-820E-55D7-8E8F-9C4D03F60E9C}"/>
                </a:ext>
              </a:extLst>
            </p:cNvPr>
            <p:cNvSpPr/>
            <p:nvPr/>
          </p:nvSpPr>
          <p:spPr>
            <a:xfrm rot="1205253">
              <a:off x="6389137" y="2671947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1" y="100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3" y="234"/>
                  </a:lnTo>
                  <a:lnTo>
                    <a:pt x="45" y="267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86;p41">
              <a:extLst>
                <a:ext uri="{FF2B5EF4-FFF2-40B4-BE49-F238E27FC236}">
                  <a16:creationId xmlns:a16="http://schemas.microsoft.com/office/drawing/2014/main" id="{B8E00A9A-CA69-81F2-C72F-F1B6C5A780C2}"/>
                </a:ext>
              </a:extLst>
            </p:cNvPr>
            <p:cNvSpPr/>
            <p:nvPr/>
          </p:nvSpPr>
          <p:spPr>
            <a:xfrm rot="1205253">
              <a:off x="6382125" y="2711933"/>
              <a:ext cx="18299" cy="23943"/>
            </a:xfrm>
            <a:custGeom>
              <a:avLst/>
              <a:gdLst/>
              <a:ahLst/>
              <a:cxnLst/>
              <a:rect l="l" t="t" r="r" b="b"/>
              <a:pathLst>
                <a:path w="201" h="263" extrusionOk="0">
                  <a:moveTo>
                    <a:pt x="89" y="38"/>
                  </a:moveTo>
                  <a:cubicBezTo>
                    <a:pt x="89" y="38"/>
                    <a:pt x="100" y="38"/>
                    <a:pt x="111" y="49"/>
                  </a:cubicBezTo>
                  <a:cubicBezTo>
                    <a:pt x="111" y="49"/>
                    <a:pt x="123" y="60"/>
                    <a:pt x="123" y="72"/>
                  </a:cubicBezTo>
                  <a:cubicBezTo>
                    <a:pt x="134" y="83"/>
                    <a:pt x="134" y="105"/>
                    <a:pt x="134" y="127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1" y="227"/>
                  </a:cubicBezTo>
                  <a:cubicBezTo>
                    <a:pt x="111" y="227"/>
                    <a:pt x="100" y="227"/>
                    <a:pt x="89" y="216"/>
                  </a:cubicBezTo>
                  <a:cubicBezTo>
                    <a:pt x="89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67" y="49"/>
                  </a:cubicBezTo>
                  <a:cubicBezTo>
                    <a:pt x="67" y="49"/>
                    <a:pt x="78" y="38"/>
                    <a:pt x="89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1"/>
                    <a:pt x="78" y="5"/>
                  </a:cubicBezTo>
                  <a:cubicBezTo>
                    <a:pt x="56" y="5"/>
                    <a:pt x="45" y="16"/>
                    <a:pt x="33" y="27"/>
                  </a:cubicBezTo>
                  <a:cubicBezTo>
                    <a:pt x="22" y="38"/>
                    <a:pt x="11" y="49"/>
                    <a:pt x="11" y="72"/>
                  </a:cubicBezTo>
                  <a:cubicBezTo>
                    <a:pt x="0" y="94"/>
                    <a:pt x="11" y="116"/>
                    <a:pt x="11" y="150"/>
                  </a:cubicBezTo>
                  <a:cubicBezTo>
                    <a:pt x="31" y="228"/>
                    <a:pt x="59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78" y="239"/>
                    <a:pt x="189" y="216"/>
                  </a:cubicBezTo>
                  <a:cubicBezTo>
                    <a:pt x="189" y="194"/>
                    <a:pt x="201" y="161"/>
                    <a:pt x="189" y="116"/>
                  </a:cubicBezTo>
                  <a:cubicBezTo>
                    <a:pt x="178" y="72"/>
                    <a:pt x="167" y="38"/>
                    <a:pt x="145" y="16"/>
                  </a:cubicBezTo>
                  <a:cubicBezTo>
                    <a:pt x="137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87;p41">
              <a:extLst>
                <a:ext uri="{FF2B5EF4-FFF2-40B4-BE49-F238E27FC236}">
                  <a16:creationId xmlns:a16="http://schemas.microsoft.com/office/drawing/2014/main" id="{37F51477-25B9-9D65-21F0-F9B94DF3CC5E}"/>
                </a:ext>
              </a:extLst>
            </p:cNvPr>
            <p:cNvSpPr/>
            <p:nvPr/>
          </p:nvSpPr>
          <p:spPr>
            <a:xfrm rot="1205253">
              <a:off x="6375727" y="275237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88;p41">
              <a:extLst>
                <a:ext uri="{FF2B5EF4-FFF2-40B4-BE49-F238E27FC236}">
                  <a16:creationId xmlns:a16="http://schemas.microsoft.com/office/drawing/2014/main" id="{9BC2CD8D-D9EE-4547-C753-35BF4F83035E}"/>
                </a:ext>
              </a:extLst>
            </p:cNvPr>
            <p:cNvSpPr/>
            <p:nvPr/>
          </p:nvSpPr>
          <p:spPr>
            <a:xfrm rot="1205253">
              <a:off x="6825646" y="278587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67"/>
                    <a:pt x="112" y="78"/>
                  </a:cubicBezTo>
                  <a:cubicBezTo>
                    <a:pt x="123" y="89"/>
                    <a:pt x="123" y="112"/>
                    <a:pt x="134" y="134"/>
                  </a:cubicBezTo>
                  <a:cubicBezTo>
                    <a:pt x="134" y="156"/>
                    <a:pt x="134" y="167"/>
                    <a:pt x="134" y="179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cubicBezTo>
                    <a:pt x="108" y="227"/>
                    <a:pt x="105" y="228"/>
                    <a:pt x="101" y="228"/>
                  </a:cubicBezTo>
                  <a:cubicBezTo>
                    <a:pt x="95" y="228"/>
                    <a:pt x="90" y="223"/>
                    <a:pt x="90" y="223"/>
                  </a:cubicBezTo>
                  <a:cubicBezTo>
                    <a:pt x="79" y="223"/>
                    <a:pt x="79" y="212"/>
                    <a:pt x="68" y="201"/>
                  </a:cubicBezTo>
                  <a:cubicBezTo>
                    <a:pt x="68" y="190"/>
                    <a:pt x="56" y="167"/>
                    <a:pt x="56" y="145"/>
                  </a:cubicBezTo>
                  <a:cubicBezTo>
                    <a:pt x="56" y="123"/>
                    <a:pt x="45" y="101"/>
                    <a:pt x="45" y="89"/>
                  </a:cubicBezTo>
                  <a:cubicBezTo>
                    <a:pt x="45" y="78"/>
                    <a:pt x="56" y="67"/>
                    <a:pt x="56" y="56"/>
                  </a:cubicBezTo>
                  <a:cubicBezTo>
                    <a:pt x="56" y="56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23"/>
                    <a:pt x="23" y="34"/>
                  </a:cubicBezTo>
                  <a:cubicBezTo>
                    <a:pt x="12" y="45"/>
                    <a:pt x="1" y="56"/>
                    <a:pt x="1" y="78"/>
                  </a:cubicBezTo>
                  <a:cubicBezTo>
                    <a:pt x="1" y="101"/>
                    <a:pt x="1" y="123"/>
                    <a:pt x="1" y="156"/>
                  </a:cubicBezTo>
                  <a:cubicBezTo>
                    <a:pt x="20" y="234"/>
                    <a:pt x="48" y="270"/>
                    <a:pt x="100" y="270"/>
                  </a:cubicBezTo>
                  <a:cubicBezTo>
                    <a:pt x="107" y="270"/>
                    <a:pt x="115" y="269"/>
                    <a:pt x="123" y="268"/>
                  </a:cubicBezTo>
                  <a:cubicBezTo>
                    <a:pt x="145" y="268"/>
                    <a:pt x="168" y="245"/>
                    <a:pt x="179" y="223"/>
                  </a:cubicBezTo>
                  <a:cubicBezTo>
                    <a:pt x="190" y="201"/>
                    <a:pt x="190" y="167"/>
                    <a:pt x="179" y="123"/>
                  </a:cubicBezTo>
                  <a:cubicBezTo>
                    <a:pt x="179" y="78"/>
                    <a:pt x="157" y="45"/>
                    <a:pt x="145" y="23"/>
                  </a:cubicBezTo>
                  <a:cubicBezTo>
                    <a:pt x="123" y="11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89;p41">
              <a:extLst>
                <a:ext uri="{FF2B5EF4-FFF2-40B4-BE49-F238E27FC236}">
                  <a16:creationId xmlns:a16="http://schemas.microsoft.com/office/drawing/2014/main" id="{FA1BCC1A-B6D7-711C-B023-CD7DACE2CBC7}"/>
                </a:ext>
              </a:extLst>
            </p:cNvPr>
            <p:cNvSpPr/>
            <p:nvPr/>
          </p:nvSpPr>
          <p:spPr>
            <a:xfrm rot="1205253">
              <a:off x="6818183" y="282667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90;p41">
              <a:extLst>
                <a:ext uri="{FF2B5EF4-FFF2-40B4-BE49-F238E27FC236}">
                  <a16:creationId xmlns:a16="http://schemas.microsoft.com/office/drawing/2014/main" id="{F20B3AE1-F709-F06D-7DD3-1155CA5954DD}"/>
                </a:ext>
              </a:extLst>
            </p:cNvPr>
            <p:cNvSpPr/>
            <p:nvPr/>
          </p:nvSpPr>
          <p:spPr>
            <a:xfrm rot="1205253">
              <a:off x="6811863" y="286759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91;p41">
              <a:extLst>
                <a:ext uri="{FF2B5EF4-FFF2-40B4-BE49-F238E27FC236}">
                  <a16:creationId xmlns:a16="http://schemas.microsoft.com/office/drawing/2014/main" id="{26BA0E91-1696-8EFD-C152-765FF52F463F}"/>
                </a:ext>
              </a:extLst>
            </p:cNvPr>
            <p:cNvSpPr/>
            <p:nvPr/>
          </p:nvSpPr>
          <p:spPr>
            <a:xfrm rot="1205253">
              <a:off x="6862260" y="2792362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1"/>
                  </a:cubicBezTo>
                  <a:cubicBezTo>
                    <a:pt x="123" y="82"/>
                    <a:pt x="134" y="105"/>
                    <a:pt x="134" y="127"/>
                  </a:cubicBezTo>
                  <a:cubicBezTo>
                    <a:pt x="134" y="149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79" y="216"/>
                    <a:pt x="79" y="205"/>
                    <a:pt x="79" y="194"/>
                  </a:cubicBezTo>
                  <a:cubicBezTo>
                    <a:pt x="68" y="183"/>
                    <a:pt x="68" y="160"/>
                    <a:pt x="56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97" y="0"/>
                  </a:moveTo>
                  <a:cubicBezTo>
                    <a:pt x="91" y="0"/>
                    <a:pt x="85" y="1"/>
                    <a:pt x="79" y="4"/>
                  </a:cubicBezTo>
                  <a:cubicBezTo>
                    <a:pt x="56" y="4"/>
                    <a:pt x="34" y="16"/>
                    <a:pt x="23" y="27"/>
                  </a:cubicBezTo>
                  <a:cubicBezTo>
                    <a:pt x="12" y="38"/>
                    <a:pt x="12" y="49"/>
                    <a:pt x="1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7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45" y="261"/>
                    <a:pt x="168" y="238"/>
                    <a:pt x="179" y="216"/>
                  </a:cubicBezTo>
                  <a:cubicBezTo>
                    <a:pt x="190" y="194"/>
                    <a:pt x="190" y="160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29" y="10"/>
                    <a:pt x="113" y="0"/>
                    <a:pt x="9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92;p41">
              <a:extLst>
                <a:ext uri="{FF2B5EF4-FFF2-40B4-BE49-F238E27FC236}">
                  <a16:creationId xmlns:a16="http://schemas.microsoft.com/office/drawing/2014/main" id="{1414C7BC-4951-4C5B-739A-0B0BB239BCA5}"/>
                </a:ext>
              </a:extLst>
            </p:cNvPr>
            <p:cNvSpPr/>
            <p:nvPr/>
          </p:nvSpPr>
          <p:spPr>
            <a:xfrm rot="1205253">
              <a:off x="6892383" y="2839818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93;p41">
              <a:extLst>
                <a:ext uri="{FF2B5EF4-FFF2-40B4-BE49-F238E27FC236}">
                  <a16:creationId xmlns:a16="http://schemas.microsoft.com/office/drawing/2014/main" id="{91BF6595-4956-7768-766C-A6B2F154CCE5}"/>
                </a:ext>
              </a:extLst>
            </p:cNvPr>
            <p:cNvSpPr/>
            <p:nvPr/>
          </p:nvSpPr>
          <p:spPr>
            <a:xfrm rot="1205253">
              <a:off x="6885310" y="287933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4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94;p41">
              <a:extLst>
                <a:ext uri="{FF2B5EF4-FFF2-40B4-BE49-F238E27FC236}">
                  <a16:creationId xmlns:a16="http://schemas.microsoft.com/office/drawing/2014/main" id="{046C9E9E-5B44-C95A-0431-2122B40FD488}"/>
                </a:ext>
              </a:extLst>
            </p:cNvPr>
            <p:cNvSpPr/>
            <p:nvPr/>
          </p:nvSpPr>
          <p:spPr>
            <a:xfrm rot="1205253">
              <a:off x="6942532" y="276416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95;p41">
              <a:extLst>
                <a:ext uri="{FF2B5EF4-FFF2-40B4-BE49-F238E27FC236}">
                  <a16:creationId xmlns:a16="http://schemas.microsoft.com/office/drawing/2014/main" id="{36D59F3A-B5E1-E589-E64A-80F7E55D3D9D}"/>
                </a:ext>
              </a:extLst>
            </p:cNvPr>
            <p:cNvSpPr/>
            <p:nvPr/>
          </p:nvSpPr>
          <p:spPr>
            <a:xfrm rot="1205253">
              <a:off x="6928935" y="284565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96;p41">
              <a:extLst>
                <a:ext uri="{FF2B5EF4-FFF2-40B4-BE49-F238E27FC236}">
                  <a16:creationId xmlns:a16="http://schemas.microsoft.com/office/drawing/2014/main" id="{208BE725-B021-63C8-AE12-085B7FEA54F8}"/>
                </a:ext>
              </a:extLst>
            </p:cNvPr>
            <p:cNvSpPr/>
            <p:nvPr/>
          </p:nvSpPr>
          <p:spPr>
            <a:xfrm rot="1205253">
              <a:off x="6915526" y="292708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97;p41">
              <a:extLst>
                <a:ext uri="{FF2B5EF4-FFF2-40B4-BE49-F238E27FC236}">
                  <a16:creationId xmlns:a16="http://schemas.microsoft.com/office/drawing/2014/main" id="{A4E3619E-DAD5-EFF9-F305-F3C127FB8059}"/>
                </a:ext>
              </a:extLst>
            </p:cNvPr>
            <p:cNvSpPr/>
            <p:nvPr/>
          </p:nvSpPr>
          <p:spPr>
            <a:xfrm rot="1205253">
              <a:off x="6980227" y="2770210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7" y="57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98;p41">
              <a:extLst>
                <a:ext uri="{FF2B5EF4-FFF2-40B4-BE49-F238E27FC236}">
                  <a16:creationId xmlns:a16="http://schemas.microsoft.com/office/drawing/2014/main" id="{BBAABFCA-4DBC-A4C1-987A-BD2242680EB3}"/>
                </a:ext>
              </a:extLst>
            </p:cNvPr>
            <p:cNvSpPr/>
            <p:nvPr/>
          </p:nvSpPr>
          <p:spPr>
            <a:xfrm rot="1205253">
              <a:off x="6973137" y="2810637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9"/>
                  </a:cubicBezTo>
                  <a:cubicBezTo>
                    <a:pt x="123" y="90"/>
                    <a:pt x="123" y="112"/>
                    <a:pt x="135" y="134"/>
                  </a:cubicBezTo>
                  <a:cubicBezTo>
                    <a:pt x="135" y="157"/>
                    <a:pt x="135" y="168"/>
                    <a:pt x="135" y="179"/>
                  </a:cubicBezTo>
                  <a:cubicBezTo>
                    <a:pt x="135" y="201"/>
                    <a:pt x="135" y="212"/>
                    <a:pt x="135" y="212"/>
                  </a:cubicBezTo>
                  <a:cubicBezTo>
                    <a:pt x="123" y="223"/>
                    <a:pt x="123" y="223"/>
                    <a:pt x="112" y="223"/>
                  </a:cubicBezTo>
                  <a:cubicBezTo>
                    <a:pt x="109" y="227"/>
                    <a:pt x="105" y="228"/>
                    <a:pt x="101" y="228"/>
                  </a:cubicBezTo>
                  <a:cubicBezTo>
                    <a:pt x="95" y="228"/>
                    <a:pt x="90" y="223"/>
                    <a:pt x="90" y="223"/>
                  </a:cubicBezTo>
                  <a:cubicBezTo>
                    <a:pt x="79" y="223"/>
                    <a:pt x="79" y="212"/>
                    <a:pt x="68" y="201"/>
                  </a:cubicBezTo>
                  <a:cubicBezTo>
                    <a:pt x="68" y="190"/>
                    <a:pt x="57" y="168"/>
                    <a:pt x="57" y="145"/>
                  </a:cubicBezTo>
                  <a:cubicBezTo>
                    <a:pt x="57" y="123"/>
                    <a:pt x="45" y="101"/>
                    <a:pt x="45" y="90"/>
                  </a:cubicBezTo>
                  <a:cubicBezTo>
                    <a:pt x="45" y="79"/>
                    <a:pt x="57" y="67"/>
                    <a:pt x="57" y="56"/>
                  </a:cubicBezTo>
                  <a:cubicBezTo>
                    <a:pt x="57" y="56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2"/>
                    <a:pt x="34" y="23"/>
                    <a:pt x="23" y="34"/>
                  </a:cubicBezTo>
                  <a:cubicBezTo>
                    <a:pt x="12" y="45"/>
                    <a:pt x="1" y="56"/>
                    <a:pt x="1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35"/>
                    <a:pt x="49" y="270"/>
                    <a:pt x="100" y="270"/>
                  </a:cubicBezTo>
                  <a:cubicBezTo>
                    <a:pt x="107" y="270"/>
                    <a:pt x="115" y="269"/>
                    <a:pt x="123" y="268"/>
                  </a:cubicBezTo>
                  <a:cubicBezTo>
                    <a:pt x="146" y="268"/>
                    <a:pt x="168" y="246"/>
                    <a:pt x="179" y="223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79" y="79"/>
                    <a:pt x="157" y="45"/>
                    <a:pt x="146" y="23"/>
                  </a:cubicBezTo>
                  <a:cubicBezTo>
                    <a:pt x="123" y="12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99;p41">
              <a:extLst>
                <a:ext uri="{FF2B5EF4-FFF2-40B4-BE49-F238E27FC236}">
                  <a16:creationId xmlns:a16="http://schemas.microsoft.com/office/drawing/2014/main" id="{CB973AF9-7F78-8DE0-6C44-2CF4ADAC153F}"/>
                </a:ext>
              </a:extLst>
            </p:cNvPr>
            <p:cNvSpPr/>
            <p:nvPr/>
          </p:nvSpPr>
          <p:spPr>
            <a:xfrm rot="1205253">
              <a:off x="6965659" y="285152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8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900;p41">
              <a:extLst>
                <a:ext uri="{FF2B5EF4-FFF2-40B4-BE49-F238E27FC236}">
                  <a16:creationId xmlns:a16="http://schemas.microsoft.com/office/drawing/2014/main" id="{D3109CFC-2B8C-BEA6-CC39-E2A369223A1D}"/>
                </a:ext>
              </a:extLst>
            </p:cNvPr>
            <p:cNvSpPr/>
            <p:nvPr/>
          </p:nvSpPr>
          <p:spPr>
            <a:xfrm rot="1205253">
              <a:off x="6959338" y="2892354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901;p41">
              <a:extLst>
                <a:ext uri="{FF2B5EF4-FFF2-40B4-BE49-F238E27FC236}">
                  <a16:creationId xmlns:a16="http://schemas.microsoft.com/office/drawing/2014/main" id="{6E7C8412-10BE-D9F9-BA23-EAE59FB66698}"/>
                </a:ext>
              </a:extLst>
            </p:cNvPr>
            <p:cNvSpPr/>
            <p:nvPr/>
          </p:nvSpPr>
          <p:spPr>
            <a:xfrm rot="1205253">
              <a:off x="6952077" y="293292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902;p41">
              <a:extLst>
                <a:ext uri="{FF2B5EF4-FFF2-40B4-BE49-F238E27FC236}">
                  <a16:creationId xmlns:a16="http://schemas.microsoft.com/office/drawing/2014/main" id="{33E7B7C8-D092-378E-073B-BD477BD84523}"/>
                </a:ext>
              </a:extLst>
            </p:cNvPr>
            <p:cNvSpPr/>
            <p:nvPr/>
          </p:nvSpPr>
          <p:spPr>
            <a:xfrm rot="1205253">
              <a:off x="6409823" y="2549945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3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903;p41">
              <a:extLst>
                <a:ext uri="{FF2B5EF4-FFF2-40B4-BE49-F238E27FC236}">
                  <a16:creationId xmlns:a16="http://schemas.microsoft.com/office/drawing/2014/main" id="{DE4937FE-9CB4-C7A0-75FF-EC15D326E676}"/>
                </a:ext>
              </a:extLst>
            </p:cNvPr>
            <p:cNvSpPr/>
            <p:nvPr/>
          </p:nvSpPr>
          <p:spPr>
            <a:xfrm rot="1205253">
              <a:off x="6402879" y="2589942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50"/>
                  </a:cubicBezTo>
                  <a:cubicBezTo>
                    <a:pt x="112" y="50"/>
                    <a:pt x="124" y="61"/>
                    <a:pt x="124" y="72"/>
                  </a:cubicBezTo>
                  <a:cubicBezTo>
                    <a:pt x="124" y="83"/>
                    <a:pt x="135" y="105"/>
                    <a:pt x="135" y="128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6"/>
                    <a:pt x="135" y="217"/>
                  </a:cubicBezTo>
                  <a:cubicBezTo>
                    <a:pt x="135" y="217"/>
                    <a:pt x="124" y="228"/>
                    <a:pt x="112" y="228"/>
                  </a:cubicBezTo>
                  <a:cubicBezTo>
                    <a:pt x="112" y="228"/>
                    <a:pt x="101" y="228"/>
                    <a:pt x="90" y="217"/>
                  </a:cubicBezTo>
                  <a:cubicBezTo>
                    <a:pt x="90" y="217"/>
                    <a:pt x="79" y="206"/>
                    <a:pt x="79" y="194"/>
                  </a:cubicBezTo>
                  <a:cubicBezTo>
                    <a:pt x="68" y="183"/>
                    <a:pt x="68" y="161"/>
                    <a:pt x="68" y="139"/>
                  </a:cubicBezTo>
                  <a:cubicBezTo>
                    <a:pt x="57" y="116"/>
                    <a:pt x="57" y="105"/>
                    <a:pt x="57" y="83"/>
                  </a:cubicBezTo>
                  <a:cubicBezTo>
                    <a:pt x="57" y="72"/>
                    <a:pt x="57" y="61"/>
                    <a:pt x="68" y="61"/>
                  </a:cubicBezTo>
                  <a:cubicBezTo>
                    <a:pt x="68" y="50"/>
                    <a:pt x="79" y="50"/>
                    <a:pt x="79" y="38"/>
                  </a:cubicBezTo>
                  <a:close/>
                  <a:moveTo>
                    <a:pt x="103" y="1"/>
                  </a:moveTo>
                  <a:cubicBezTo>
                    <a:pt x="96" y="1"/>
                    <a:pt x="88" y="2"/>
                    <a:pt x="79" y="5"/>
                  </a:cubicBezTo>
                  <a:cubicBezTo>
                    <a:pt x="57" y="5"/>
                    <a:pt x="46" y="16"/>
                    <a:pt x="34" y="27"/>
                  </a:cubicBezTo>
                  <a:cubicBezTo>
                    <a:pt x="23" y="38"/>
                    <a:pt x="12" y="50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7" y="263"/>
                    <a:pt x="124" y="261"/>
                  </a:cubicBezTo>
                  <a:cubicBezTo>
                    <a:pt x="157" y="261"/>
                    <a:pt x="179" y="250"/>
                    <a:pt x="179" y="217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38" y="11"/>
                    <a:pt x="124" y="1"/>
                    <a:pt x="1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904;p41">
              <a:extLst>
                <a:ext uri="{FF2B5EF4-FFF2-40B4-BE49-F238E27FC236}">
                  <a16:creationId xmlns:a16="http://schemas.microsoft.com/office/drawing/2014/main" id="{9089F125-346A-6788-2974-C60500CDD30A}"/>
                </a:ext>
              </a:extLst>
            </p:cNvPr>
            <p:cNvSpPr/>
            <p:nvPr/>
          </p:nvSpPr>
          <p:spPr>
            <a:xfrm rot="1205253">
              <a:off x="6396413" y="263137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905;p41">
              <a:extLst>
                <a:ext uri="{FF2B5EF4-FFF2-40B4-BE49-F238E27FC236}">
                  <a16:creationId xmlns:a16="http://schemas.microsoft.com/office/drawing/2014/main" id="{0A038632-4DDF-BA38-82F0-57D2C8642A7B}"/>
                </a:ext>
              </a:extLst>
            </p:cNvPr>
            <p:cNvSpPr/>
            <p:nvPr/>
          </p:nvSpPr>
          <p:spPr>
            <a:xfrm rot="1205253">
              <a:off x="6446546" y="2555814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1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3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906;p41">
              <a:extLst>
                <a:ext uri="{FF2B5EF4-FFF2-40B4-BE49-F238E27FC236}">
                  <a16:creationId xmlns:a16="http://schemas.microsoft.com/office/drawing/2014/main" id="{8E3DDC40-CF21-0428-3D4A-C718FDD3748B}"/>
                </a:ext>
              </a:extLst>
            </p:cNvPr>
            <p:cNvSpPr/>
            <p:nvPr/>
          </p:nvSpPr>
          <p:spPr>
            <a:xfrm rot="1205253">
              <a:off x="6483098" y="2562654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3" y="235"/>
                  </a:lnTo>
                  <a:lnTo>
                    <a:pt x="33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907;p41">
              <a:extLst>
                <a:ext uri="{FF2B5EF4-FFF2-40B4-BE49-F238E27FC236}">
                  <a16:creationId xmlns:a16="http://schemas.microsoft.com/office/drawing/2014/main" id="{E811C755-CCFE-CF6E-7D07-0D288339BCCB}"/>
                </a:ext>
              </a:extLst>
            </p:cNvPr>
            <p:cNvSpPr/>
            <p:nvPr/>
          </p:nvSpPr>
          <p:spPr>
            <a:xfrm rot="1205253">
              <a:off x="6440210" y="259672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00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908;p41">
              <a:extLst>
                <a:ext uri="{FF2B5EF4-FFF2-40B4-BE49-F238E27FC236}">
                  <a16:creationId xmlns:a16="http://schemas.microsoft.com/office/drawing/2014/main" id="{E14DC210-C97A-E8B3-1867-1193DB099A1B}"/>
                </a:ext>
              </a:extLst>
            </p:cNvPr>
            <p:cNvSpPr/>
            <p:nvPr/>
          </p:nvSpPr>
          <p:spPr>
            <a:xfrm rot="1205253">
              <a:off x="6432949" y="263721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1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909;p41">
              <a:extLst>
                <a:ext uri="{FF2B5EF4-FFF2-40B4-BE49-F238E27FC236}">
                  <a16:creationId xmlns:a16="http://schemas.microsoft.com/office/drawing/2014/main" id="{B4619532-94C4-9943-8EE0-E24BC51F5CAD}"/>
                </a:ext>
              </a:extLst>
            </p:cNvPr>
            <p:cNvSpPr/>
            <p:nvPr/>
          </p:nvSpPr>
          <p:spPr>
            <a:xfrm rot="1205253">
              <a:off x="6426629" y="2678130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0" y="100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910;p41">
              <a:extLst>
                <a:ext uri="{FF2B5EF4-FFF2-40B4-BE49-F238E27FC236}">
                  <a16:creationId xmlns:a16="http://schemas.microsoft.com/office/drawing/2014/main" id="{C39D443B-B0B5-8C46-7700-692DECD9D741}"/>
                </a:ext>
              </a:extLst>
            </p:cNvPr>
            <p:cNvSpPr/>
            <p:nvPr/>
          </p:nvSpPr>
          <p:spPr>
            <a:xfrm rot="1205253">
              <a:off x="6419820" y="2717974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45" y="72"/>
                    <a:pt x="56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50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56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911;p41">
              <a:extLst>
                <a:ext uri="{FF2B5EF4-FFF2-40B4-BE49-F238E27FC236}">
                  <a16:creationId xmlns:a16="http://schemas.microsoft.com/office/drawing/2014/main" id="{28890C29-2613-A118-987D-B48B7ABAE603}"/>
                </a:ext>
              </a:extLst>
            </p:cNvPr>
            <p:cNvSpPr/>
            <p:nvPr/>
          </p:nvSpPr>
          <p:spPr>
            <a:xfrm rot="1205253">
              <a:off x="6413422" y="2758418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34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912;p41">
              <a:extLst>
                <a:ext uri="{FF2B5EF4-FFF2-40B4-BE49-F238E27FC236}">
                  <a16:creationId xmlns:a16="http://schemas.microsoft.com/office/drawing/2014/main" id="{CC480EED-29C6-BA57-D5AA-E9BE4E48A683}"/>
                </a:ext>
              </a:extLst>
            </p:cNvPr>
            <p:cNvSpPr/>
            <p:nvPr/>
          </p:nvSpPr>
          <p:spPr>
            <a:xfrm rot="1205253">
              <a:off x="6406131" y="2799073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913;p41">
              <a:extLst>
                <a:ext uri="{FF2B5EF4-FFF2-40B4-BE49-F238E27FC236}">
                  <a16:creationId xmlns:a16="http://schemas.microsoft.com/office/drawing/2014/main" id="{C93C5096-8F37-9A46-503E-A015DFB5FD67}"/>
                </a:ext>
              </a:extLst>
            </p:cNvPr>
            <p:cNvSpPr/>
            <p:nvPr/>
          </p:nvSpPr>
          <p:spPr>
            <a:xfrm rot="1205253">
              <a:off x="6398870" y="283964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914;p41">
              <a:extLst>
                <a:ext uri="{FF2B5EF4-FFF2-40B4-BE49-F238E27FC236}">
                  <a16:creationId xmlns:a16="http://schemas.microsoft.com/office/drawing/2014/main" id="{24E97B9C-AA3E-DF5C-D102-8648DB0ED5C3}"/>
                </a:ext>
              </a:extLst>
            </p:cNvPr>
            <p:cNvSpPr/>
            <p:nvPr/>
          </p:nvSpPr>
          <p:spPr>
            <a:xfrm rot="1205253">
              <a:off x="6476934" y="260259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915;p41">
              <a:extLst>
                <a:ext uri="{FF2B5EF4-FFF2-40B4-BE49-F238E27FC236}">
                  <a16:creationId xmlns:a16="http://schemas.microsoft.com/office/drawing/2014/main" id="{94C1488E-3372-F763-E46D-002CAE4E1083}"/>
                </a:ext>
              </a:extLst>
            </p:cNvPr>
            <p:cNvSpPr/>
            <p:nvPr/>
          </p:nvSpPr>
          <p:spPr>
            <a:xfrm rot="1205253">
              <a:off x="6513658" y="260846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916;p41">
              <a:extLst>
                <a:ext uri="{FF2B5EF4-FFF2-40B4-BE49-F238E27FC236}">
                  <a16:creationId xmlns:a16="http://schemas.microsoft.com/office/drawing/2014/main" id="{F9603A60-5BAD-0DC1-9EC2-CB3F5482FC16}"/>
                </a:ext>
              </a:extLst>
            </p:cNvPr>
            <p:cNvSpPr/>
            <p:nvPr/>
          </p:nvSpPr>
          <p:spPr>
            <a:xfrm rot="1205253">
              <a:off x="6507337" y="264929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917;p41">
              <a:extLst>
                <a:ext uri="{FF2B5EF4-FFF2-40B4-BE49-F238E27FC236}">
                  <a16:creationId xmlns:a16="http://schemas.microsoft.com/office/drawing/2014/main" id="{0D6921EB-2F21-B72C-27C6-5A3185866127}"/>
                </a:ext>
              </a:extLst>
            </p:cNvPr>
            <p:cNvSpPr/>
            <p:nvPr/>
          </p:nvSpPr>
          <p:spPr>
            <a:xfrm rot="1205253">
              <a:off x="6469673" y="264308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918;p41">
              <a:extLst>
                <a:ext uri="{FF2B5EF4-FFF2-40B4-BE49-F238E27FC236}">
                  <a16:creationId xmlns:a16="http://schemas.microsoft.com/office/drawing/2014/main" id="{5522CAE9-0D83-3A50-D9D4-61CC28B0B30E}"/>
                </a:ext>
              </a:extLst>
            </p:cNvPr>
            <p:cNvSpPr/>
            <p:nvPr/>
          </p:nvSpPr>
          <p:spPr>
            <a:xfrm rot="1205253">
              <a:off x="6500278" y="2689550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78"/>
                  </a:cubicBezTo>
                  <a:cubicBezTo>
                    <a:pt x="123" y="89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4" y="11"/>
                    <a:pt x="23" y="23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26"/>
                    <a:pt x="49" y="269"/>
                    <a:pt x="103" y="269"/>
                  </a:cubicBezTo>
                  <a:cubicBezTo>
                    <a:pt x="109" y="269"/>
                    <a:pt x="116" y="269"/>
                    <a:pt x="123" y="268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90" y="190"/>
                    <a:pt x="190" y="156"/>
                    <a:pt x="178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919;p41">
              <a:extLst>
                <a:ext uri="{FF2B5EF4-FFF2-40B4-BE49-F238E27FC236}">
                  <a16:creationId xmlns:a16="http://schemas.microsoft.com/office/drawing/2014/main" id="{A1BDC683-F320-1937-133E-CCB118448FF2}"/>
                </a:ext>
              </a:extLst>
            </p:cNvPr>
            <p:cNvSpPr/>
            <p:nvPr/>
          </p:nvSpPr>
          <p:spPr>
            <a:xfrm rot="1205253">
              <a:off x="6493786" y="2730524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920;p41">
              <a:extLst>
                <a:ext uri="{FF2B5EF4-FFF2-40B4-BE49-F238E27FC236}">
                  <a16:creationId xmlns:a16="http://schemas.microsoft.com/office/drawing/2014/main" id="{35E757BA-0D85-6935-DACE-88D5B7039FB1}"/>
                </a:ext>
              </a:extLst>
            </p:cNvPr>
            <p:cNvSpPr/>
            <p:nvPr/>
          </p:nvSpPr>
          <p:spPr>
            <a:xfrm rot="1205253">
              <a:off x="6486495" y="2771270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921;p41">
              <a:extLst>
                <a:ext uri="{FF2B5EF4-FFF2-40B4-BE49-F238E27FC236}">
                  <a16:creationId xmlns:a16="http://schemas.microsoft.com/office/drawing/2014/main" id="{0C24A78E-9101-A18F-26C5-0047D795633C}"/>
                </a:ext>
              </a:extLst>
            </p:cNvPr>
            <p:cNvSpPr/>
            <p:nvPr/>
          </p:nvSpPr>
          <p:spPr>
            <a:xfrm rot="1205253">
              <a:off x="6479406" y="2811783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7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922;p41">
              <a:extLst>
                <a:ext uri="{FF2B5EF4-FFF2-40B4-BE49-F238E27FC236}">
                  <a16:creationId xmlns:a16="http://schemas.microsoft.com/office/drawing/2014/main" id="{D3FA6BE3-FC6B-1224-6A4C-8D2C16BCFFAE}"/>
                </a:ext>
              </a:extLst>
            </p:cNvPr>
            <p:cNvSpPr/>
            <p:nvPr/>
          </p:nvSpPr>
          <p:spPr>
            <a:xfrm rot="1205253">
              <a:off x="6714848" y="2767154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45" y="156"/>
                    <a:pt x="145" y="167"/>
                    <a:pt x="145" y="178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1" y="228"/>
                    <a:pt x="109" y="228"/>
                  </a:cubicBezTo>
                  <a:cubicBezTo>
                    <a:pt x="104" y="228"/>
                    <a:pt x="97" y="223"/>
                    <a:pt x="90" y="223"/>
                  </a:cubicBezTo>
                  <a:cubicBezTo>
                    <a:pt x="90" y="223"/>
                    <a:pt x="78" y="212"/>
                    <a:pt x="78" y="201"/>
                  </a:cubicBezTo>
                  <a:cubicBezTo>
                    <a:pt x="67" y="189"/>
                    <a:pt x="67" y="167"/>
                    <a:pt x="67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56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3" y="34"/>
                  </a:cubicBezTo>
                  <a:cubicBezTo>
                    <a:pt x="23" y="45"/>
                    <a:pt x="12" y="56"/>
                    <a:pt x="12" y="78"/>
                  </a:cubicBezTo>
                  <a:cubicBezTo>
                    <a:pt x="1" y="100"/>
                    <a:pt x="12" y="123"/>
                    <a:pt x="12" y="156"/>
                  </a:cubicBezTo>
                  <a:cubicBezTo>
                    <a:pt x="21" y="234"/>
                    <a:pt x="57" y="269"/>
                    <a:pt x="103" y="269"/>
                  </a:cubicBezTo>
                  <a:cubicBezTo>
                    <a:pt x="109" y="269"/>
                    <a:pt x="116" y="269"/>
                    <a:pt x="123" y="267"/>
                  </a:cubicBezTo>
                  <a:cubicBezTo>
                    <a:pt x="156" y="256"/>
                    <a:pt x="179" y="245"/>
                    <a:pt x="179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9" y="78"/>
                    <a:pt x="168" y="45"/>
                    <a:pt x="145" y="22"/>
                  </a:cubicBezTo>
                  <a:cubicBezTo>
                    <a:pt x="134" y="11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923;p41">
              <a:extLst>
                <a:ext uri="{FF2B5EF4-FFF2-40B4-BE49-F238E27FC236}">
                  <a16:creationId xmlns:a16="http://schemas.microsoft.com/office/drawing/2014/main" id="{50F60B73-F12B-1A96-FEC8-220DE22443E1}"/>
                </a:ext>
              </a:extLst>
            </p:cNvPr>
            <p:cNvSpPr/>
            <p:nvPr/>
          </p:nvSpPr>
          <p:spPr>
            <a:xfrm rot="1205253">
              <a:off x="6708356" y="280812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924;p41">
              <a:extLst>
                <a:ext uri="{FF2B5EF4-FFF2-40B4-BE49-F238E27FC236}">
                  <a16:creationId xmlns:a16="http://schemas.microsoft.com/office/drawing/2014/main" id="{77B4E147-483A-AB2D-67D5-27AC9715F2B7}"/>
                </a:ext>
              </a:extLst>
            </p:cNvPr>
            <p:cNvSpPr/>
            <p:nvPr/>
          </p:nvSpPr>
          <p:spPr>
            <a:xfrm rot="1205253">
              <a:off x="6701095" y="284870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925;p41">
              <a:extLst>
                <a:ext uri="{FF2B5EF4-FFF2-40B4-BE49-F238E27FC236}">
                  <a16:creationId xmlns:a16="http://schemas.microsoft.com/office/drawing/2014/main" id="{FB9D9A29-F8D0-7A08-0892-4E2E71C9715C}"/>
                </a:ext>
              </a:extLst>
            </p:cNvPr>
            <p:cNvSpPr/>
            <p:nvPr/>
          </p:nvSpPr>
          <p:spPr>
            <a:xfrm rot="1205253">
              <a:off x="6694775" y="288952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926;p41">
              <a:extLst>
                <a:ext uri="{FF2B5EF4-FFF2-40B4-BE49-F238E27FC236}">
                  <a16:creationId xmlns:a16="http://schemas.microsoft.com/office/drawing/2014/main" id="{0FF47F6D-A2C7-D4F0-C0F1-9C7D575BD7EE}"/>
                </a:ext>
              </a:extLst>
            </p:cNvPr>
            <p:cNvSpPr/>
            <p:nvPr/>
          </p:nvSpPr>
          <p:spPr>
            <a:xfrm rot="1205253">
              <a:off x="6551180" y="2615480"/>
              <a:ext cx="18299" cy="24398"/>
            </a:xfrm>
            <a:custGeom>
              <a:avLst/>
              <a:gdLst/>
              <a:ahLst/>
              <a:cxnLst/>
              <a:rect l="l" t="t" r="r" b="b"/>
              <a:pathLst>
                <a:path w="201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01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927;p41">
              <a:extLst>
                <a:ext uri="{FF2B5EF4-FFF2-40B4-BE49-F238E27FC236}">
                  <a16:creationId xmlns:a16="http://schemas.microsoft.com/office/drawing/2014/main" id="{D82C725F-2306-F179-901A-8125ED6608C7}"/>
                </a:ext>
              </a:extLst>
            </p:cNvPr>
            <p:cNvSpPr/>
            <p:nvPr/>
          </p:nvSpPr>
          <p:spPr>
            <a:xfrm rot="1205253">
              <a:off x="6544153" y="2655463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89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8"/>
                  </a:cubicBezTo>
                  <a:cubicBezTo>
                    <a:pt x="101" y="228"/>
                    <a:pt x="89" y="228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56" y="61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56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928;p41">
              <a:extLst>
                <a:ext uri="{FF2B5EF4-FFF2-40B4-BE49-F238E27FC236}">
                  <a16:creationId xmlns:a16="http://schemas.microsoft.com/office/drawing/2014/main" id="{8583CCC9-EAE6-F713-0D79-6147EA2D38AF}"/>
                </a:ext>
              </a:extLst>
            </p:cNvPr>
            <p:cNvSpPr/>
            <p:nvPr/>
          </p:nvSpPr>
          <p:spPr>
            <a:xfrm rot="1205253">
              <a:off x="6536800" y="269573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929;p41">
              <a:extLst>
                <a:ext uri="{FF2B5EF4-FFF2-40B4-BE49-F238E27FC236}">
                  <a16:creationId xmlns:a16="http://schemas.microsoft.com/office/drawing/2014/main" id="{9175CE12-44F1-3EF5-6E38-EDA1FB0A0AD1}"/>
                </a:ext>
              </a:extLst>
            </p:cNvPr>
            <p:cNvSpPr/>
            <p:nvPr/>
          </p:nvSpPr>
          <p:spPr>
            <a:xfrm rot="1205253">
              <a:off x="6530480" y="273656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930;p41">
              <a:extLst>
                <a:ext uri="{FF2B5EF4-FFF2-40B4-BE49-F238E27FC236}">
                  <a16:creationId xmlns:a16="http://schemas.microsoft.com/office/drawing/2014/main" id="{98134516-19D5-6FEE-9A9C-4C23BA67BC89}"/>
                </a:ext>
              </a:extLst>
            </p:cNvPr>
            <p:cNvSpPr/>
            <p:nvPr/>
          </p:nvSpPr>
          <p:spPr>
            <a:xfrm rot="1205253">
              <a:off x="6523219" y="277713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931;p41">
              <a:extLst>
                <a:ext uri="{FF2B5EF4-FFF2-40B4-BE49-F238E27FC236}">
                  <a16:creationId xmlns:a16="http://schemas.microsoft.com/office/drawing/2014/main" id="{B30421BD-7CD4-98A2-DB8B-B7F9E0D98E32}"/>
                </a:ext>
              </a:extLst>
            </p:cNvPr>
            <p:cNvSpPr/>
            <p:nvPr/>
          </p:nvSpPr>
          <p:spPr>
            <a:xfrm rot="1205253">
              <a:off x="6587702" y="262149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932;p41">
              <a:extLst>
                <a:ext uri="{FF2B5EF4-FFF2-40B4-BE49-F238E27FC236}">
                  <a16:creationId xmlns:a16="http://schemas.microsoft.com/office/drawing/2014/main" id="{9768D9C7-C761-2395-8096-1862A802906A}"/>
                </a:ext>
              </a:extLst>
            </p:cNvPr>
            <p:cNvSpPr/>
            <p:nvPr/>
          </p:nvSpPr>
          <p:spPr>
            <a:xfrm rot="1205253">
              <a:off x="6580877" y="2661333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94" y="41"/>
                  </a:moveTo>
                  <a:cubicBezTo>
                    <a:pt x="98" y="41"/>
                    <a:pt x="101" y="44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89" y="228"/>
                  </a:lnTo>
                  <a:cubicBezTo>
                    <a:pt x="78" y="217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49"/>
                    <a:pt x="67" y="49"/>
                    <a:pt x="78" y="49"/>
                  </a:cubicBezTo>
                  <a:cubicBezTo>
                    <a:pt x="84" y="44"/>
                    <a:pt x="89" y="41"/>
                    <a:pt x="94" y="41"/>
                  </a:cubicBezTo>
                  <a:close/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1" y="38"/>
                    <a:pt x="11" y="61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8" y="72"/>
                    <a:pt x="167" y="49"/>
                    <a:pt x="145" y="27"/>
                  </a:cubicBezTo>
                  <a:cubicBezTo>
                    <a:pt x="129" y="11"/>
                    <a:pt x="112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933;p41">
              <a:extLst>
                <a:ext uri="{FF2B5EF4-FFF2-40B4-BE49-F238E27FC236}">
                  <a16:creationId xmlns:a16="http://schemas.microsoft.com/office/drawing/2014/main" id="{4332FBAA-D365-5284-CC57-E923B62F37B9}"/>
                </a:ext>
              </a:extLst>
            </p:cNvPr>
            <p:cNvSpPr/>
            <p:nvPr/>
          </p:nvSpPr>
          <p:spPr>
            <a:xfrm rot="1205253">
              <a:off x="6574290" y="2702938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934;p41">
              <a:extLst>
                <a:ext uri="{FF2B5EF4-FFF2-40B4-BE49-F238E27FC236}">
                  <a16:creationId xmlns:a16="http://schemas.microsoft.com/office/drawing/2014/main" id="{1093DAC3-70A5-9377-3142-61ECC16934A5}"/>
                </a:ext>
              </a:extLst>
            </p:cNvPr>
            <p:cNvSpPr/>
            <p:nvPr/>
          </p:nvSpPr>
          <p:spPr>
            <a:xfrm rot="1205253">
              <a:off x="6567203" y="274243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12"/>
                  </a:lnTo>
                  <a:lnTo>
                    <a:pt x="67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935;p41">
              <a:extLst>
                <a:ext uri="{FF2B5EF4-FFF2-40B4-BE49-F238E27FC236}">
                  <a16:creationId xmlns:a16="http://schemas.microsoft.com/office/drawing/2014/main" id="{996A540C-9038-2FFD-CAD0-A83692C103DB}"/>
                </a:ext>
              </a:extLst>
            </p:cNvPr>
            <p:cNvSpPr/>
            <p:nvPr/>
          </p:nvSpPr>
          <p:spPr>
            <a:xfrm rot="1205253">
              <a:off x="6624425" y="262736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936;p41">
              <a:extLst>
                <a:ext uri="{FF2B5EF4-FFF2-40B4-BE49-F238E27FC236}">
                  <a16:creationId xmlns:a16="http://schemas.microsoft.com/office/drawing/2014/main" id="{1B932884-86CC-C06F-9B2C-042E41268BFD}"/>
                </a:ext>
              </a:extLst>
            </p:cNvPr>
            <p:cNvSpPr/>
            <p:nvPr/>
          </p:nvSpPr>
          <p:spPr>
            <a:xfrm rot="1205253">
              <a:off x="6617351" y="2667699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2" y="45"/>
                  </a:moveTo>
                  <a:cubicBezTo>
                    <a:pt x="112" y="57"/>
                    <a:pt x="123" y="57"/>
                    <a:pt x="123" y="79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45" y="146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89" y="213"/>
                    <a:pt x="78" y="213"/>
                    <a:pt x="78" y="190"/>
                  </a:cubicBezTo>
                  <a:cubicBezTo>
                    <a:pt x="67" y="179"/>
                    <a:pt x="67" y="168"/>
                    <a:pt x="67" y="146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68"/>
                    <a:pt x="67" y="57"/>
                  </a:cubicBezTo>
                  <a:cubicBezTo>
                    <a:pt x="67" y="45"/>
                    <a:pt x="78" y="45"/>
                    <a:pt x="78" y="45"/>
                  </a:cubicBezTo>
                  <a:close/>
                  <a:moveTo>
                    <a:pt x="78" y="1"/>
                  </a:moveTo>
                  <a:cubicBezTo>
                    <a:pt x="56" y="12"/>
                    <a:pt x="45" y="12"/>
                    <a:pt x="34" y="23"/>
                  </a:cubicBezTo>
                  <a:cubicBezTo>
                    <a:pt x="23" y="34"/>
                    <a:pt x="11" y="57"/>
                    <a:pt x="11" y="79"/>
                  </a:cubicBezTo>
                  <a:cubicBezTo>
                    <a:pt x="0" y="90"/>
                    <a:pt x="11" y="123"/>
                    <a:pt x="11" y="146"/>
                  </a:cubicBezTo>
                  <a:cubicBezTo>
                    <a:pt x="31" y="226"/>
                    <a:pt x="60" y="270"/>
                    <a:pt x="107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78" y="246"/>
                    <a:pt x="178" y="224"/>
                  </a:cubicBezTo>
                  <a:cubicBezTo>
                    <a:pt x="190" y="190"/>
                    <a:pt x="201" y="157"/>
                    <a:pt x="190" y="123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34" y="1"/>
                    <a:pt x="112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937;p41">
              <a:extLst>
                <a:ext uri="{FF2B5EF4-FFF2-40B4-BE49-F238E27FC236}">
                  <a16:creationId xmlns:a16="http://schemas.microsoft.com/office/drawing/2014/main" id="{9FF7FB23-6011-38C3-CBB6-CF1A4FE0F57D}"/>
                </a:ext>
              </a:extLst>
            </p:cNvPr>
            <p:cNvSpPr/>
            <p:nvPr/>
          </p:nvSpPr>
          <p:spPr>
            <a:xfrm rot="1205253">
              <a:off x="6610841" y="270877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938;p41">
              <a:extLst>
                <a:ext uri="{FF2B5EF4-FFF2-40B4-BE49-F238E27FC236}">
                  <a16:creationId xmlns:a16="http://schemas.microsoft.com/office/drawing/2014/main" id="{05B5204B-99A5-E50D-B775-ACCBF0315A20}"/>
                </a:ext>
              </a:extLst>
            </p:cNvPr>
            <p:cNvSpPr/>
            <p:nvPr/>
          </p:nvSpPr>
          <p:spPr>
            <a:xfrm rot="1205253">
              <a:off x="6603739" y="2749363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1" y="100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7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939;p41">
              <a:extLst>
                <a:ext uri="{FF2B5EF4-FFF2-40B4-BE49-F238E27FC236}">
                  <a16:creationId xmlns:a16="http://schemas.microsoft.com/office/drawing/2014/main" id="{E7D480D9-50E6-26E3-0202-13563B5CECDC}"/>
                </a:ext>
              </a:extLst>
            </p:cNvPr>
            <p:cNvSpPr/>
            <p:nvPr/>
          </p:nvSpPr>
          <p:spPr>
            <a:xfrm rot="1205253">
              <a:off x="6597432" y="279020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940;p41">
              <a:extLst>
                <a:ext uri="{FF2B5EF4-FFF2-40B4-BE49-F238E27FC236}">
                  <a16:creationId xmlns:a16="http://schemas.microsoft.com/office/drawing/2014/main" id="{CA5D85BE-6E40-C7AE-CEA2-1E51A6724D5D}"/>
                </a:ext>
              </a:extLst>
            </p:cNvPr>
            <p:cNvSpPr/>
            <p:nvPr/>
          </p:nvSpPr>
          <p:spPr>
            <a:xfrm rot="1205253">
              <a:off x="6668238" y="2593627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7"/>
                  </a:lnTo>
                  <a:lnTo>
                    <a:pt x="11" y="101"/>
                  </a:lnTo>
                  <a:lnTo>
                    <a:pt x="56" y="45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941;p41">
              <a:extLst>
                <a:ext uri="{FF2B5EF4-FFF2-40B4-BE49-F238E27FC236}">
                  <a16:creationId xmlns:a16="http://schemas.microsoft.com/office/drawing/2014/main" id="{28C7809C-CC8F-F19E-FE17-A626A34C28A2}"/>
                </a:ext>
              </a:extLst>
            </p:cNvPr>
            <p:cNvSpPr/>
            <p:nvPr/>
          </p:nvSpPr>
          <p:spPr>
            <a:xfrm rot="1205253">
              <a:off x="6661149" y="2633230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942;p41">
              <a:extLst>
                <a:ext uri="{FF2B5EF4-FFF2-40B4-BE49-F238E27FC236}">
                  <a16:creationId xmlns:a16="http://schemas.microsoft.com/office/drawing/2014/main" id="{F4553364-ACA2-0CCE-2508-127E590FD432}"/>
                </a:ext>
              </a:extLst>
            </p:cNvPr>
            <p:cNvSpPr/>
            <p:nvPr/>
          </p:nvSpPr>
          <p:spPr>
            <a:xfrm rot="1205253">
              <a:off x="6655030" y="2673738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1" y="45"/>
                  </a:moveTo>
                  <a:cubicBezTo>
                    <a:pt x="101" y="57"/>
                    <a:pt x="112" y="68"/>
                    <a:pt x="112" y="79"/>
                  </a:cubicBezTo>
                  <a:cubicBezTo>
                    <a:pt x="123" y="90"/>
                    <a:pt x="123" y="101"/>
                    <a:pt x="134" y="135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13"/>
                    <a:pt x="134" y="213"/>
                  </a:cubicBezTo>
                  <a:cubicBezTo>
                    <a:pt x="123" y="224"/>
                    <a:pt x="123" y="224"/>
                    <a:pt x="112" y="224"/>
                  </a:cubicBezTo>
                  <a:cubicBezTo>
                    <a:pt x="108" y="227"/>
                    <a:pt x="104" y="229"/>
                    <a:pt x="101" y="229"/>
                  </a:cubicBezTo>
                  <a:cubicBezTo>
                    <a:pt x="94" y="229"/>
                    <a:pt x="90" y="224"/>
                    <a:pt x="90" y="224"/>
                  </a:cubicBezTo>
                  <a:cubicBezTo>
                    <a:pt x="78" y="224"/>
                    <a:pt x="67" y="213"/>
                    <a:pt x="67" y="201"/>
                  </a:cubicBezTo>
                  <a:cubicBezTo>
                    <a:pt x="67" y="190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8"/>
                    <a:pt x="56" y="57"/>
                  </a:cubicBezTo>
                  <a:cubicBezTo>
                    <a:pt x="56" y="57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23"/>
                    <a:pt x="23" y="34"/>
                  </a:cubicBezTo>
                  <a:cubicBezTo>
                    <a:pt x="12" y="45"/>
                    <a:pt x="0" y="57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35"/>
                    <a:pt x="48" y="270"/>
                    <a:pt x="92" y="270"/>
                  </a:cubicBezTo>
                  <a:cubicBezTo>
                    <a:pt x="98" y="270"/>
                    <a:pt x="105" y="270"/>
                    <a:pt x="112" y="268"/>
                  </a:cubicBezTo>
                  <a:cubicBezTo>
                    <a:pt x="145" y="268"/>
                    <a:pt x="168" y="246"/>
                    <a:pt x="179" y="224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68" y="79"/>
                    <a:pt x="156" y="45"/>
                    <a:pt x="145" y="23"/>
                  </a:cubicBezTo>
                  <a:cubicBezTo>
                    <a:pt x="123" y="12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943;p41">
              <a:extLst>
                <a:ext uri="{FF2B5EF4-FFF2-40B4-BE49-F238E27FC236}">
                  <a16:creationId xmlns:a16="http://schemas.microsoft.com/office/drawing/2014/main" id="{5EFCD031-BA1A-9D39-F68E-215FBCBA382C}"/>
                </a:ext>
              </a:extLst>
            </p:cNvPr>
            <p:cNvSpPr/>
            <p:nvPr/>
          </p:nvSpPr>
          <p:spPr>
            <a:xfrm rot="1205253">
              <a:off x="6647565" y="271464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944;p41">
              <a:extLst>
                <a:ext uri="{FF2B5EF4-FFF2-40B4-BE49-F238E27FC236}">
                  <a16:creationId xmlns:a16="http://schemas.microsoft.com/office/drawing/2014/main" id="{607506D8-71B7-4544-C204-FCD02DDC714F}"/>
                </a:ext>
              </a:extLst>
            </p:cNvPr>
            <p:cNvSpPr/>
            <p:nvPr/>
          </p:nvSpPr>
          <p:spPr>
            <a:xfrm rot="1205253">
              <a:off x="6641229" y="275556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945;p41">
              <a:extLst>
                <a:ext uri="{FF2B5EF4-FFF2-40B4-BE49-F238E27FC236}">
                  <a16:creationId xmlns:a16="http://schemas.microsoft.com/office/drawing/2014/main" id="{4C065ECE-D32D-DAFA-7A09-A08A9EC6634E}"/>
                </a:ext>
              </a:extLst>
            </p:cNvPr>
            <p:cNvSpPr/>
            <p:nvPr/>
          </p:nvSpPr>
          <p:spPr>
            <a:xfrm rot="1205253">
              <a:off x="6633968" y="279604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946;p41">
              <a:extLst>
                <a:ext uri="{FF2B5EF4-FFF2-40B4-BE49-F238E27FC236}">
                  <a16:creationId xmlns:a16="http://schemas.microsoft.com/office/drawing/2014/main" id="{9383F1E9-6E45-A4FB-19CC-00B3065E9E99}"/>
                </a:ext>
              </a:extLst>
            </p:cNvPr>
            <p:cNvSpPr/>
            <p:nvPr/>
          </p:nvSpPr>
          <p:spPr>
            <a:xfrm rot="1205253">
              <a:off x="6626879" y="283664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67" y="0"/>
                  </a:moveTo>
                  <a:lnTo>
                    <a:pt x="0" y="56"/>
                  </a:lnTo>
                  <a:lnTo>
                    <a:pt x="12" y="100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7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947;p41">
              <a:extLst>
                <a:ext uri="{FF2B5EF4-FFF2-40B4-BE49-F238E27FC236}">
                  <a16:creationId xmlns:a16="http://schemas.microsoft.com/office/drawing/2014/main" id="{2FAB7DCC-1CD7-6D35-6CAD-24288BBE0A4A}"/>
                </a:ext>
              </a:extLst>
            </p:cNvPr>
            <p:cNvSpPr/>
            <p:nvPr/>
          </p:nvSpPr>
          <p:spPr>
            <a:xfrm rot="1205253">
              <a:off x="6620841" y="2876791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0"/>
                    <a:pt x="56" y="49"/>
                  </a:cubicBezTo>
                  <a:cubicBezTo>
                    <a:pt x="56" y="49"/>
                    <a:pt x="67" y="38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5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948;p41">
              <a:extLst>
                <a:ext uri="{FF2B5EF4-FFF2-40B4-BE49-F238E27FC236}">
                  <a16:creationId xmlns:a16="http://schemas.microsoft.com/office/drawing/2014/main" id="{148C0839-90A0-0166-50DD-CA34ADD01565}"/>
                </a:ext>
              </a:extLst>
            </p:cNvPr>
            <p:cNvSpPr/>
            <p:nvPr/>
          </p:nvSpPr>
          <p:spPr>
            <a:xfrm rot="1205253">
              <a:off x="6704962" y="2599497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57"/>
                  </a:lnTo>
                  <a:lnTo>
                    <a:pt x="11" y="101"/>
                  </a:lnTo>
                  <a:lnTo>
                    <a:pt x="67" y="46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949;p41">
              <a:extLst>
                <a:ext uri="{FF2B5EF4-FFF2-40B4-BE49-F238E27FC236}">
                  <a16:creationId xmlns:a16="http://schemas.microsoft.com/office/drawing/2014/main" id="{7A5F69CC-E659-90E2-251B-5F596224C10C}"/>
                </a:ext>
              </a:extLst>
            </p:cNvPr>
            <p:cNvSpPr/>
            <p:nvPr/>
          </p:nvSpPr>
          <p:spPr>
            <a:xfrm rot="1205253">
              <a:off x="6698639" y="2640430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950;p41">
              <a:extLst>
                <a:ext uri="{FF2B5EF4-FFF2-40B4-BE49-F238E27FC236}">
                  <a16:creationId xmlns:a16="http://schemas.microsoft.com/office/drawing/2014/main" id="{DE53B34D-4CC9-6997-98D7-415BC6C03DDB}"/>
                </a:ext>
              </a:extLst>
            </p:cNvPr>
            <p:cNvSpPr/>
            <p:nvPr/>
          </p:nvSpPr>
          <p:spPr>
            <a:xfrm rot="1205253">
              <a:off x="6691550" y="267994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2" y="112"/>
                  </a:lnTo>
                  <a:lnTo>
                    <a:pt x="67" y="57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951;p41">
              <a:extLst>
                <a:ext uri="{FF2B5EF4-FFF2-40B4-BE49-F238E27FC236}">
                  <a16:creationId xmlns:a16="http://schemas.microsoft.com/office/drawing/2014/main" id="{60F54BE8-58DC-1C7C-3472-1FC8E9E12EFC}"/>
                </a:ext>
              </a:extLst>
            </p:cNvPr>
            <p:cNvSpPr/>
            <p:nvPr/>
          </p:nvSpPr>
          <p:spPr>
            <a:xfrm rot="1205253">
              <a:off x="6684384" y="2720799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112" y="38"/>
                  </a:move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49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2" y="216"/>
                  </a:cubicBezTo>
                  <a:cubicBezTo>
                    <a:pt x="112" y="222"/>
                    <a:pt x="109" y="225"/>
                    <a:pt x="105" y="225"/>
                  </a:cubicBezTo>
                  <a:cubicBezTo>
                    <a:pt x="101" y="225"/>
                    <a:pt x="95" y="222"/>
                    <a:pt x="90" y="216"/>
                  </a:cubicBezTo>
                  <a:cubicBezTo>
                    <a:pt x="90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7" y="49"/>
                    <a:pt x="67" y="38"/>
                    <a:pt x="78" y="38"/>
                  </a:cubicBezTo>
                  <a:close/>
                  <a:moveTo>
                    <a:pt x="100" y="0"/>
                  </a:moveTo>
                  <a:cubicBezTo>
                    <a:pt x="92" y="0"/>
                    <a:pt x="85" y="1"/>
                    <a:pt x="7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0" y="94"/>
                    <a:pt x="0" y="116"/>
                    <a:pt x="12" y="149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67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1"/>
                    <a:pt x="167" y="38"/>
                    <a:pt x="145" y="16"/>
                  </a:cubicBezTo>
                  <a:cubicBezTo>
                    <a:pt x="137" y="8"/>
                    <a:pt x="118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952;p41">
              <a:extLst>
                <a:ext uri="{FF2B5EF4-FFF2-40B4-BE49-F238E27FC236}">
                  <a16:creationId xmlns:a16="http://schemas.microsoft.com/office/drawing/2014/main" id="{1FA6B0AC-8EB3-231E-327C-65D45217B75C}"/>
                </a:ext>
              </a:extLst>
            </p:cNvPr>
            <p:cNvSpPr/>
            <p:nvPr/>
          </p:nvSpPr>
          <p:spPr>
            <a:xfrm rot="1205253">
              <a:off x="6677953" y="276143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953;p41">
              <a:extLst>
                <a:ext uri="{FF2B5EF4-FFF2-40B4-BE49-F238E27FC236}">
                  <a16:creationId xmlns:a16="http://schemas.microsoft.com/office/drawing/2014/main" id="{2E4E0F66-CA55-0E3F-CD1F-F8EB5FECB59B}"/>
                </a:ext>
              </a:extLst>
            </p:cNvPr>
            <p:cNvSpPr/>
            <p:nvPr/>
          </p:nvSpPr>
          <p:spPr>
            <a:xfrm rot="1205253">
              <a:off x="6670692" y="2801914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954;p41">
              <a:extLst>
                <a:ext uri="{FF2B5EF4-FFF2-40B4-BE49-F238E27FC236}">
                  <a16:creationId xmlns:a16="http://schemas.microsoft.com/office/drawing/2014/main" id="{446B70E4-B4B8-920D-2436-21BBB83E9259}"/>
                </a:ext>
              </a:extLst>
            </p:cNvPr>
            <p:cNvSpPr/>
            <p:nvPr/>
          </p:nvSpPr>
          <p:spPr>
            <a:xfrm rot="1205253">
              <a:off x="6664371" y="28428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955;p41">
              <a:extLst>
                <a:ext uri="{FF2B5EF4-FFF2-40B4-BE49-F238E27FC236}">
                  <a16:creationId xmlns:a16="http://schemas.microsoft.com/office/drawing/2014/main" id="{8C9CA8E8-38E4-0290-9FEF-1B777BA0E054}"/>
                </a:ext>
              </a:extLst>
            </p:cNvPr>
            <p:cNvSpPr/>
            <p:nvPr/>
          </p:nvSpPr>
          <p:spPr>
            <a:xfrm rot="1205253">
              <a:off x="6741731" y="2605019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1"/>
                  </a:moveTo>
                  <a:cubicBezTo>
                    <a:pt x="97" y="41"/>
                    <a:pt x="104" y="46"/>
                    <a:pt x="112" y="46"/>
                  </a:cubicBezTo>
                  <a:cubicBezTo>
                    <a:pt x="112" y="46"/>
                    <a:pt x="123" y="57"/>
                    <a:pt x="123" y="68"/>
                  </a:cubicBezTo>
                  <a:cubicBezTo>
                    <a:pt x="123" y="79"/>
                    <a:pt x="134" y="101"/>
                    <a:pt x="134" y="124"/>
                  </a:cubicBezTo>
                  <a:cubicBezTo>
                    <a:pt x="145" y="146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3"/>
                  </a:cubicBezTo>
                  <a:cubicBezTo>
                    <a:pt x="134" y="213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89" y="213"/>
                    <a:pt x="78" y="201"/>
                    <a:pt x="78" y="190"/>
                  </a:cubicBezTo>
                  <a:cubicBezTo>
                    <a:pt x="67" y="179"/>
                    <a:pt x="67" y="168"/>
                    <a:pt x="67" y="135"/>
                  </a:cubicBezTo>
                  <a:cubicBezTo>
                    <a:pt x="56" y="112"/>
                    <a:pt x="56" y="101"/>
                    <a:pt x="56" y="79"/>
                  </a:cubicBezTo>
                  <a:cubicBezTo>
                    <a:pt x="56" y="68"/>
                    <a:pt x="56" y="57"/>
                    <a:pt x="56" y="57"/>
                  </a:cubicBezTo>
                  <a:cubicBezTo>
                    <a:pt x="67" y="46"/>
                    <a:pt x="67" y="46"/>
                    <a:pt x="78" y="46"/>
                  </a:cubicBezTo>
                  <a:cubicBezTo>
                    <a:pt x="82" y="42"/>
                    <a:pt x="86" y="41"/>
                    <a:pt x="89" y="41"/>
                  </a:cubicBezTo>
                  <a:close/>
                  <a:moveTo>
                    <a:pt x="78" y="1"/>
                  </a:moveTo>
                  <a:cubicBezTo>
                    <a:pt x="56" y="1"/>
                    <a:pt x="34" y="12"/>
                    <a:pt x="23" y="23"/>
                  </a:cubicBezTo>
                  <a:cubicBezTo>
                    <a:pt x="11" y="34"/>
                    <a:pt x="11" y="57"/>
                    <a:pt x="11" y="68"/>
                  </a:cubicBezTo>
                  <a:cubicBezTo>
                    <a:pt x="0" y="90"/>
                    <a:pt x="0" y="124"/>
                    <a:pt x="11" y="146"/>
                  </a:cubicBezTo>
                  <a:cubicBezTo>
                    <a:pt x="21" y="226"/>
                    <a:pt x="59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67" y="246"/>
                    <a:pt x="179" y="224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9" y="68"/>
                    <a:pt x="167" y="46"/>
                    <a:pt x="145" y="23"/>
                  </a:cubicBezTo>
                  <a:cubicBezTo>
                    <a:pt x="134" y="1"/>
                    <a:pt x="101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956;p41">
              <a:extLst>
                <a:ext uri="{FF2B5EF4-FFF2-40B4-BE49-F238E27FC236}">
                  <a16:creationId xmlns:a16="http://schemas.microsoft.com/office/drawing/2014/main" id="{99BBED19-2E98-1415-50A7-44F7264C39CD}"/>
                </a:ext>
              </a:extLst>
            </p:cNvPr>
            <p:cNvSpPr/>
            <p:nvPr/>
          </p:nvSpPr>
          <p:spPr>
            <a:xfrm rot="1205253">
              <a:off x="6852717" y="2623587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5"/>
                    <a:pt x="134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78" y="217"/>
                    <a:pt x="78" y="206"/>
                    <a:pt x="78" y="195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8" y="39"/>
                  </a:cubicBezTo>
                  <a:close/>
                  <a:moveTo>
                    <a:pt x="96" y="1"/>
                  </a:moveTo>
                  <a:cubicBezTo>
                    <a:pt x="90" y="1"/>
                    <a:pt x="84" y="2"/>
                    <a:pt x="7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0" y="72"/>
                  </a:cubicBezTo>
                  <a:cubicBezTo>
                    <a:pt x="0" y="94"/>
                    <a:pt x="0" y="117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45" y="261"/>
                    <a:pt x="168" y="250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39"/>
                    <a:pt x="145" y="27"/>
                  </a:cubicBezTo>
                  <a:cubicBezTo>
                    <a:pt x="129" y="11"/>
                    <a:pt x="113" y="1"/>
                    <a:pt x="9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957;p41">
              <a:extLst>
                <a:ext uri="{FF2B5EF4-FFF2-40B4-BE49-F238E27FC236}">
                  <a16:creationId xmlns:a16="http://schemas.microsoft.com/office/drawing/2014/main" id="{4CEA4D33-A992-4797-467A-F85FE34C6EB8}"/>
                </a:ext>
              </a:extLst>
            </p:cNvPr>
            <p:cNvSpPr/>
            <p:nvPr/>
          </p:nvSpPr>
          <p:spPr>
            <a:xfrm rot="1205253">
              <a:off x="6889158" y="2630055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90" y="40"/>
                  </a:moveTo>
                  <a:cubicBezTo>
                    <a:pt x="97" y="40"/>
                    <a:pt x="104" y="45"/>
                    <a:pt x="112" y="45"/>
                  </a:cubicBezTo>
                  <a:cubicBezTo>
                    <a:pt x="112" y="45"/>
                    <a:pt x="123" y="56"/>
                    <a:pt x="123" y="67"/>
                  </a:cubicBezTo>
                  <a:cubicBezTo>
                    <a:pt x="123" y="78"/>
                    <a:pt x="134" y="100"/>
                    <a:pt x="134" y="123"/>
                  </a:cubicBezTo>
                  <a:cubicBezTo>
                    <a:pt x="145" y="145"/>
                    <a:pt x="145" y="167"/>
                    <a:pt x="145" y="178"/>
                  </a:cubicBezTo>
                  <a:cubicBezTo>
                    <a:pt x="145" y="190"/>
                    <a:pt x="145" y="201"/>
                    <a:pt x="134" y="212"/>
                  </a:cubicBezTo>
                  <a:cubicBezTo>
                    <a:pt x="134" y="212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8" y="201"/>
                    <a:pt x="78" y="190"/>
                  </a:cubicBezTo>
                  <a:cubicBezTo>
                    <a:pt x="67" y="178"/>
                    <a:pt x="67" y="167"/>
                    <a:pt x="67" y="134"/>
                  </a:cubicBezTo>
                  <a:cubicBezTo>
                    <a:pt x="56" y="112"/>
                    <a:pt x="56" y="100"/>
                    <a:pt x="56" y="78"/>
                  </a:cubicBezTo>
                  <a:cubicBezTo>
                    <a:pt x="56" y="67"/>
                    <a:pt x="56" y="56"/>
                    <a:pt x="67" y="56"/>
                  </a:cubicBezTo>
                  <a:cubicBezTo>
                    <a:pt x="67" y="45"/>
                    <a:pt x="78" y="45"/>
                    <a:pt x="78" y="45"/>
                  </a:cubicBezTo>
                  <a:cubicBezTo>
                    <a:pt x="82" y="41"/>
                    <a:pt x="86" y="40"/>
                    <a:pt x="90" y="40"/>
                  </a:cubicBezTo>
                  <a:close/>
                  <a:moveTo>
                    <a:pt x="78" y="0"/>
                  </a:moveTo>
                  <a:cubicBezTo>
                    <a:pt x="56" y="0"/>
                    <a:pt x="34" y="11"/>
                    <a:pt x="23" y="23"/>
                  </a:cubicBezTo>
                  <a:cubicBezTo>
                    <a:pt x="23" y="34"/>
                    <a:pt x="12" y="56"/>
                    <a:pt x="12" y="67"/>
                  </a:cubicBezTo>
                  <a:cubicBezTo>
                    <a:pt x="1" y="89"/>
                    <a:pt x="12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56" y="256"/>
                    <a:pt x="168" y="245"/>
                    <a:pt x="179" y="223"/>
                  </a:cubicBezTo>
                  <a:cubicBezTo>
                    <a:pt x="190" y="190"/>
                    <a:pt x="201" y="156"/>
                    <a:pt x="190" y="112"/>
                  </a:cubicBezTo>
                  <a:cubicBezTo>
                    <a:pt x="179" y="67"/>
                    <a:pt x="168" y="45"/>
                    <a:pt x="145" y="23"/>
                  </a:cubicBezTo>
                  <a:cubicBezTo>
                    <a:pt x="134" y="0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958;p41">
              <a:extLst>
                <a:ext uri="{FF2B5EF4-FFF2-40B4-BE49-F238E27FC236}">
                  <a16:creationId xmlns:a16="http://schemas.microsoft.com/office/drawing/2014/main" id="{405432E8-9A4F-A4B3-C58B-F53532F4E2E3}"/>
                </a:ext>
              </a:extLst>
            </p:cNvPr>
            <p:cNvSpPr/>
            <p:nvPr/>
          </p:nvSpPr>
          <p:spPr>
            <a:xfrm rot="1205253">
              <a:off x="6926852" y="2636096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8"/>
                  </a:cubicBezTo>
                  <a:cubicBezTo>
                    <a:pt x="123" y="89"/>
                    <a:pt x="123" y="101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67" y="212"/>
                    <a:pt x="67" y="201"/>
                  </a:cubicBezTo>
                  <a:cubicBezTo>
                    <a:pt x="67" y="178"/>
                    <a:pt x="56" y="167"/>
                    <a:pt x="56" y="145"/>
                  </a:cubicBezTo>
                  <a:cubicBezTo>
                    <a:pt x="45" y="123"/>
                    <a:pt x="45" y="101"/>
                    <a:pt x="45" y="89"/>
                  </a:cubicBezTo>
                  <a:cubicBezTo>
                    <a:pt x="45" y="78"/>
                    <a:pt x="45" y="67"/>
                    <a:pt x="56" y="56"/>
                  </a:cubicBezTo>
                  <a:cubicBezTo>
                    <a:pt x="56" y="45"/>
                    <a:pt x="67" y="45"/>
                    <a:pt x="79" y="45"/>
                  </a:cubicBezTo>
                  <a:close/>
                  <a:moveTo>
                    <a:pt x="67" y="0"/>
                  </a:moveTo>
                  <a:cubicBezTo>
                    <a:pt x="45" y="11"/>
                    <a:pt x="34" y="11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101"/>
                    <a:pt x="1" y="123"/>
                    <a:pt x="1" y="156"/>
                  </a:cubicBezTo>
                  <a:cubicBezTo>
                    <a:pt x="21" y="226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5" y="256"/>
                    <a:pt x="168" y="245"/>
                    <a:pt x="179" y="223"/>
                  </a:cubicBezTo>
                  <a:cubicBezTo>
                    <a:pt x="190" y="201"/>
                    <a:pt x="190" y="156"/>
                    <a:pt x="179" y="123"/>
                  </a:cubicBezTo>
                  <a:cubicBezTo>
                    <a:pt x="168" y="78"/>
                    <a:pt x="157" y="45"/>
                    <a:pt x="145" y="23"/>
                  </a:cubicBezTo>
                  <a:cubicBezTo>
                    <a:pt x="123" y="0"/>
                    <a:pt x="101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959;p41">
              <a:extLst>
                <a:ext uri="{FF2B5EF4-FFF2-40B4-BE49-F238E27FC236}">
                  <a16:creationId xmlns:a16="http://schemas.microsoft.com/office/drawing/2014/main" id="{7310B4C3-427F-37DF-AC6B-D77CA79E72DC}"/>
                </a:ext>
              </a:extLst>
            </p:cNvPr>
            <p:cNvSpPr/>
            <p:nvPr/>
          </p:nvSpPr>
          <p:spPr>
            <a:xfrm rot="1205253">
              <a:off x="6631904" y="2586471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01" y="56"/>
                    <a:pt x="112" y="68"/>
                    <a:pt x="112" y="79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01"/>
                    <a:pt x="123" y="212"/>
                  </a:cubicBezTo>
                  <a:cubicBezTo>
                    <a:pt x="123" y="224"/>
                    <a:pt x="112" y="224"/>
                    <a:pt x="112" y="224"/>
                  </a:cubicBezTo>
                  <a:lnTo>
                    <a:pt x="78" y="224"/>
                  </a:lnTo>
                  <a:cubicBezTo>
                    <a:pt x="78" y="212"/>
                    <a:pt x="67" y="212"/>
                    <a:pt x="67" y="201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8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1" y="34"/>
                    <a:pt x="0" y="56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9" y="224"/>
                  </a:cubicBezTo>
                  <a:cubicBezTo>
                    <a:pt x="190" y="201"/>
                    <a:pt x="190" y="157"/>
                    <a:pt x="179" y="123"/>
                  </a:cubicBezTo>
                  <a:cubicBezTo>
                    <a:pt x="167" y="79"/>
                    <a:pt x="156" y="45"/>
                    <a:pt x="134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960;p41">
              <a:extLst>
                <a:ext uri="{FF2B5EF4-FFF2-40B4-BE49-F238E27FC236}">
                  <a16:creationId xmlns:a16="http://schemas.microsoft.com/office/drawing/2014/main" id="{CF0FA963-3BCA-4E2B-A06C-AD0FB35BB75B}"/>
                </a:ext>
              </a:extLst>
            </p:cNvPr>
            <p:cNvSpPr/>
            <p:nvPr/>
          </p:nvSpPr>
          <p:spPr>
            <a:xfrm rot="1205253">
              <a:off x="6594239" y="2580257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0"/>
                  </a:moveTo>
                  <a:cubicBezTo>
                    <a:pt x="95" y="40"/>
                    <a:pt x="100" y="45"/>
                    <a:pt x="100" y="45"/>
                  </a:cubicBezTo>
                  <a:cubicBezTo>
                    <a:pt x="112" y="45"/>
                    <a:pt x="112" y="56"/>
                    <a:pt x="123" y="68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34" y="146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2"/>
                  </a:cubicBezTo>
                  <a:cubicBezTo>
                    <a:pt x="134" y="212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89" y="212"/>
                    <a:pt x="78" y="201"/>
                    <a:pt x="78" y="190"/>
                  </a:cubicBezTo>
                  <a:cubicBezTo>
                    <a:pt x="67" y="179"/>
                    <a:pt x="67" y="168"/>
                    <a:pt x="56" y="134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ubicBezTo>
                    <a:pt x="82" y="42"/>
                    <a:pt x="86" y="40"/>
                    <a:pt x="89" y="40"/>
                  </a:cubicBezTo>
                  <a:close/>
                  <a:moveTo>
                    <a:pt x="78" y="1"/>
                  </a:moveTo>
                  <a:cubicBezTo>
                    <a:pt x="56" y="1"/>
                    <a:pt x="34" y="12"/>
                    <a:pt x="22" y="23"/>
                  </a:cubicBezTo>
                  <a:cubicBezTo>
                    <a:pt x="11" y="34"/>
                    <a:pt x="11" y="56"/>
                    <a:pt x="11" y="68"/>
                  </a:cubicBezTo>
                  <a:cubicBezTo>
                    <a:pt x="0" y="90"/>
                    <a:pt x="0" y="123"/>
                    <a:pt x="11" y="146"/>
                  </a:cubicBezTo>
                  <a:cubicBezTo>
                    <a:pt x="21" y="226"/>
                    <a:pt x="58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67" y="246"/>
                    <a:pt x="178" y="224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8" y="68"/>
                    <a:pt x="167" y="45"/>
                    <a:pt x="145" y="23"/>
                  </a:cubicBezTo>
                  <a:cubicBezTo>
                    <a:pt x="134" y="1"/>
                    <a:pt x="10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961;p41">
              <a:extLst>
                <a:ext uri="{FF2B5EF4-FFF2-40B4-BE49-F238E27FC236}">
                  <a16:creationId xmlns:a16="http://schemas.microsoft.com/office/drawing/2014/main" id="{D5FB3DAC-C1CE-22B0-DD7F-2892C111D675}"/>
                </a:ext>
              </a:extLst>
            </p:cNvPr>
            <p:cNvSpPr/>
            <p:nvPr/>
          </p:nvSpPr>
          <p:spPr>
            <a:xfrm rot="1205253">
              <a:off x="6557750" y="2574065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50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962;p41">
              <a:extLst>
                <a:ext uri="{FF2B5EF4-FFF2-40B4-BE49-F238E27FC236}">
                  <a16:creationId xmlns:a16="http://schemas.microsoft.com/office/drawing/2014/main" id="{A4993A8E-5D0B-0792-DEE3-43F0E1679AE7}"/>
                </a:ext>
              </a:extLst>
            </p:cNvPr>
            <p:cNvSpPr/>
            <p:nvPr/>
          </p:nvSpPr>
          <p:spPr>
            <a:xfrm rot="1205253">
              <a:off x="6521026" y="2568196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89" y="38"/>
                    <a:pt x="100" y="49"/>
                  </a:cubicBezTo>
                  <a:cubicBezTo>
                    <a:pt x="100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49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0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1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49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8"/>
                    <a:pt x="145" y="16"/>
                  </a:cubicBezTo>
                  <a:cubicBezTo>
                    <a:pt x="129" y="8"/>
                    <a:pt x="113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963;p41">
              <a:extLst>
                <a:ext uri="{FF2B5EF4-FFF2-40B4-BE49-F238E27FC236}">
                  <a16:creationId xmlns:a16="http://schemas.microsoft.com/office/drawing/2014/main" id="{20284F23-801C-BEB5-0A40-08CAF75D98A3}"/>
                </a:ext>
              </a:extLst>
            </p:cNvPr>
            <p:cNvSpPr/>
            <p:nvPr/>
          </p:nvSpPr>
          <p:spPr>
            <a:xfrm rot="1205253">
              <a:off x="6735362" y="2646300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964;p41">
              <a:extLst>
                <a:ext uri="{FF2B5EF4-FFF2-40B4-BE49-F238E27FC236}">
                  <a16:creationId xmlns:a16="http://schemas.microsoft.com/office/drawing/2014/main" id="{32B91638-6888-F968-6472-D2438C7943FE}"/>
                </a:ext>
              </a:extLst>
            </p:cNvPr>
            <p:cNvSpPr/>
            <p:nvPr/>
          </p:nvSpPr>
          <p:spPr>
            <a:xfrm rot="1205253">
              <a:off x="6728086" y="268687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2" y="100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7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965;p41">
              <a:extLst>
                <a:ext uri="{FF2B5EF4-FFF2-40B4-BE49-F238E27FC236}">
                  <a16:creationId xmlns:a16="http://schemas.microsoft.com/office/drawing/2014/main" id="{1093B820-7A65-13E8-D89A-6316D42EDE38}"/>
                </a:ext>
              </a:extLst>
            </p:cNvPr>
            <p:cNvSpPr/>
            <p:nvPr/>
          </p:nvSpPr>
          <p:spPr>
            <a:xfrm rot="1205253">
              <a:off x="6721953" y="2726730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12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966;p41">
              <a:extLst>
                <a:ext uri="{FF2B5EF4-FFF2-40B4-BE49-F238E27FC236}">
                  <a16:creationId xmlns:a16="http://schemas.microsoft.com/office/drawing/2014/main" id="{394798F8-9E56-4B7D-3438-AAC0B5BBD932}"/>
                </a:ext>
              </a:extLst>
            </p:cNvPr>
            <p:cNvSpPr/>
            <p:nvPr/>
          </p:nvSpPr>
          <p:spPr>
            <a:xfrm rot="1205253">
              <a:off x="6779159" y="261165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8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967;p41">
              <a:extLst>
                <a:ext uri="{FF2B5EF4-FFF2-40B4-BE49-F238E27FC236}">
                  <a16:creationId xmlns:a16="http://schemas.microsoft.com/office/drawing/2014/main" id="{860EA16A-A8A0-EA1E-7CC3-AD48163A6367}"/>
                </a:ext>
              </a:extLst>
            </p:cNvPr>
            <p:cNvSpPr/>
            <p:nvPr/>
          </p:nvSpPr>
          <p:spPr>
            <a:xfrm rot="1205253">
              <a:off x="6771898" y="265213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968;p41">
              <a:extLst>
                <a:ext uri="{FF2B5EF4-FFF2-40B4-BE49-F238E27FC236}">
                  <a16:creationId xmlns:a16="http://schemas.microsoft.com/office/drawing/2014/main" id="{DE708D7E-8780-0B6C-7F22-498B34A27432}"/>
                </a:ext>
              </a:extLst>
            </p:cNvPr>
            <p:cNvSpPr/>
            <p:nvPr/>
          </p:nvSpPr>
          <p:spPr>
            <a:xfrm rot="1205253">
              <a:off x="6765608" y="2692882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969;p41">
              <a:extLst>
                <a:ext uri="{FF2B5EF4-FFF2-40B4-BE49-F238E27FC236}">
                  <a16:creationId xmlns:a16="http://schemas.microsoft.com/office/drawing/2014/main" id="{B9A43150-8C27-05D1-5954-BE85F2F6E4EF}"/>
                </a:ext>
              </a:extLst>
            </p:cNvPr>
            <p:cNvSpPr/>
            <p:nvPr/>
          </p:nvSpPr>
          <p:spPr>
            <a:xfrm rot="1205253">
              <a:off x="6758772" y="2732882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12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7"/>
                    <a:pt x="112" y="227"/>
                  </a:cubicBezTo>
                  <a:cubicBezTo>
                    <a:pt x="101" y="227"/>
                    <a:pt x="90" y="227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105"/>
                    <a:pt x="45" y="83"/>
                  </a:cubicBezTo>
                  <a:cubicBezTo>
                    <a:pt x="45" y="72"/>
                    <a:pt x="56" y="60"/>
                    <a:pt x="56" y="60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6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970;p41">
              <a:extLst>
                <a:ext uri="{FF2B5EF4-FFF2-40B4-BE49-F238E27FC236}">
                  <a16:creationId xmlns:a16="http://schemas.microsoft.com/office/drawing/2014/main" id="{F1206422-AD94-DCF1-1F1D-3C1B3151BC31}"/>
                </a:ext>
              </a:extLst>
            </p:cNvPr>
            <p:cNvSpPr/>
            <p:nvPr/>
          </p:nvSpPr>
          <p:spPr>
            <a:xfrm rot="1205253">
              <a:off x="6751511" y="2773365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6"/>
                    <a:pt x="134" y="128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5"/>
                    <a:pt x="145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90" y="217"/>
                    <a:pt x="78" y="206"/>
                    <a:pt x="78" y="195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9"/>
                    <a:pt x="78" y="39"/>
                  </a:cubicBezTo>
                  <a:close/>
                  <a:moveTo>
                    <a:pt x="98" y="1"/>
                  </a:moveTo>
                  <a:cubicBezTo>
                    <a:pt x="91" y="1"/>
                    <a:pt x="84" y="2"/>
                    <a:pt x="78" y="5"/>
                  </a:cubicBezTo>
                  <a:cubicBezTo>
                    <a:pt x="56" y="5"/>
                    <a:pt x="34" y="16"/>
                    <a:pt x="23" y="28"/>
                  </a:cubicBezTo>
                  <a:cubicBezTo>
                    <a:pt x="12" y="39"/>
                    <a:pt x="12" y="50"/>
                    <a:pt x="12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1" y="228"/>
                    <a:pt x="57" y="264"/>
                    <a:pt x="103" y="264"/>
                  </a:cubicBezTo>
                  <a:cubicBezTo>
                    <a:pt x="110" y="264"/>
                    <a:pt x="116" y="263"/>
                    <a:pt x="123" y="261"/>
                  </a:cubicBezTo>
                  <a:cubicBezTo>
                    <a:pt x="156" y="261"/>
                    <a:pt x="168" y="239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39"/>
                    <a:pt x="145" y="28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971;p41">
              <a:extLst>
                <a:ext uri="{FF2B5EF4-FFF2-40B4-BE49-F238E27FC236}">
                  <a16:creationId xmlns:a16="http://schemas.microsoft.com/office/drawing/2014/main" id="{5DA76D87-8EB3-3BF9-60A9-9A72D82971AC}"/>
                </a:ext>
              </a:extLst>
            </p:cNvPr>
            <p:cNvSpPr/>
            <p:nvPr/>
          </p:nvSpPr>
          <p:spPr>
            <a:xfrm rot="1205253">
              <a:off x="6815883" y="261752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2" y="111"/>
                  </a:lnTo>
                  <a:lnTo>
                    <a:pt x="6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972;p41">
              <a:extLst>
                <a:ext uri="{FF2B5EF4-FFF2-40B4-BE49-F238E27FC236}">
                  <a16:creationId xmlns:a16="http://schemas.microsoft.com/office/drawing/2014/main" id="{A573268F-AF85-DA6C-1724-414B9AC2F27D}"/>
                </a:ext>
              </a:extLst>
            </p:cNvPr>
            <p:cNvSpPr/>
            <p:nvPr/>
          </p:nvSpPr>
          <p:spPr>
            <a:xfrm rot="1205253">
              <a:off x="6808622" y="265800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973;p41">
              <a:extLst>
                <a:ext uri="{FF2B5EF4-FFF2-40B4-BE49-F238E27FC236}">
                  <a16:creationId xmlns:a16="http://schemas.microsoft.com/office/drawing/2014/main" id="{D6BAB9CB-59C7-F929-528F-BC6EFA1E206F}"/>
                </a:ext>
              </a:extLst>
            </p:cNvPr>
            <p:cNvSpPr/>
            <p:nvPr/>
          </p:nvSpPr>
          <p:spPr>
            <a:xfrm rot="1205253">
              <a:off x="6802302" y="269892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974;p41">
              <a:extLst>
                <a:ext uri="{FF2B5EF4-FFF2-40B4-BE49-F238E27FC236}">
                  <a16:creationId xmlns:a16="http://schemas.microsoft.com/office/drawing/2014/main" id="{FD35F512-AB89-3A54-6728-661BCF8E01B2}"/>
                </a:ext>
              </a:extLst>
            </p:cNvPr>
            <p:cNvSpPr/>
            <p:nvPr/>
          </p:nvSpPr>
          <p:spPr>
            <a:xfrm rot="1205253">
              <a:off x="6795261" y="273907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8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34" y="146"/>
                    <a:pt x="145" y="168"/>
                    <a:pt x="145" y="179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79" y="201"/>
                    <a:pt x="79" y="190"/>
                  </a:cubicBezTo>
                  <a:cubicBezTo>
                    <a:pt x="67" y="179"/>
                    <a:pt x="67" y="168"/>
                    <a:pt x="56" y="146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56"/>
                    <a:pt x="56" y="56"/>
                  </a:cubicBezTo>
                  <a:cubicBezTo>
                    <a:pt x="67" y="45"/>
                    <a:pt x="67" y="45"/>
                    <a:pt x="79" y="45"/>
                  </a:cubicBezTo>
                  <a:close/>
                  <a:moveTo>
                    <a:pt x="79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34"/>
                    <a:pt x="12" y="56"/>
                    <a:pt x="1" y="79"/>
                  </a:cubicBezTo>
                  <a:cubicBezTo>
                    <a:pt x="1" y="90"/>
                    <a:pt x="1" y="123"/>
                    <a:pt x="12" y="146"/>
                  </a:cubicBezTo>
                  <a:cubicBezTo>
                    <a:pt x="22" y="226"/>
                    <a:pt x="59" y="270"/>
                    <a:pt x="107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9" y="79"/>
                    <a:pt x="168" y="45"/>
                    <a:pt x="145" y="23"/>
                  </a:cubicBezTo>
                  <a:cubicBezTo>
                    <a:pt x="123" y="1"/>
                    <a:pt x="101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975;p41">
              <a:extLst>
                <a:ext uri="{FF2B5EF4-FFF2-40B4-BE49-F238E27FC236}">
                  <a16:creationId xmlns:a16="http://schemas.microsoft.com/office/drawing/2014/main" id="{0D2926BA-3E98-1FA0-C450-B692768CCF1B}"/>
                </a:ext>
              </a:extLst>
            </p:cNvPr>
            <p:cNvSpPr/>
            <p:nvPr/>
          </p:nvSpPr>
          <p:spPr>
            <a:xfrm rot="1205253">
              <a:off x="6788922" y="278000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2" y="40"/>
                  </a:moveTo>
                  <a:cubicBezTo>
                    <a:pt x="86" y="40"/>
                    <a:pt x="93" y="45"/>
                    <a:pt x="101" y="45"/>
                  </a:cubicBezTo>
                  <a:cubicBezTo>
                    <a:pt x="101" y="45"/>
                    <a:pt x="112" y="56"/>
                    <a:pt x="112" y="67"/>
                  </a:cubicBezTo>
                  <a:cubicBezTo>
                    <a:pt x="123" y="78"/>
                    <a:pt x="123" y="101"/>
                    <a:pt x="123" y="123"/>
                  </a:cubicBezTo>
                  <a:cubicBezTo>
                    <a:pt x="134" y="145"/>
                    <a:pt x="134" y="167"/>
                    <a:pt x="134" y="179"/>
                  </a:cubicBezTo>
                  <a:cubicBezTo>
                    <a:pt x="134" y="190"/>
                    <a:pt x="134" y="201"/>
                    <a:pt x="123" y="212"/>
                  </a:cubicBezTo>
                  <a:cubicBezTo>
                    <a:pt x="123" y="212"/>
                    <a:pt x="112" y="223"/>
                    <a:pt x="112" y="223"/>
                  </a:cubicBezTo>
                  <a:lnTo>
                    <a:pt x="79" y="223"/>
                  </a:lnTo>
                  <a:cubicBezTo>
                    <a:pt x="79" y="212"/>
                    <a:pt x="67" y="201"/>
                    <a:pt x="67" y="190"/>
                  </a:cubicBezTo>
                  <a:cubicBezTo>
                    <a:pt x="56" y="179"/>
                    <a:pt x="56" y="156"/>
                    <a:pt x="56" y="134"/>
                  </a:cubicBezTo>
                  <a:cubicBezTo>
                    <a:pt x="45" y="112"/>
                    <a:pt x="45" y="101"/>
                    <a:pt x="45" y="78"/>
                  </a:cubicBezTo>
                  <a:cubicBezTo>
                    <a:pt x="45" y="67"/>
                    <a:pt x="45" y="56"/>
                    <a:pt x="56" y="56"/>
                  </a:cubicBezTo>
                  <a:cubicBezTo>
                    <a:pt x="56" y="45"/>
                    <a:pt x="67" y="45"/>
                    <a:pt x="79" y="45"/>
                  </a:cubicBezTo>
                  <a:cubicBezTo>
                    <a:pt x="79" y="41"/>
                    <a:pt x="80" y="40"/>
                    <a:pt x="82" y="40"/>
                  </a:cubicBezTo>
                  <a:close/>
                  <a:moveTo>
                    <a:pt x="67" y="0"/>
                  </a:moveTo>
                  <a:cubicBezTo>
                    <a:pt x="45" y="0"/>
                    <a:pt x="34" y="11"/>
                    <a:pt x="23" y="23"/>
                  </a:cubicBezTo>
                  <a:cubicBezTo>
                    <a:pt x="12" y="34"/>
                    <a:pt x="1" y="56"/>
                    <a:pt x="1" y="67"/>
                  </a:cubicBezTo>
                  <a:cubicBezTo>
                    <a:pt x="1" y="89"/>
                    <a:pt x="1" y="112"/>
                    <a:pt x="1" y="145"/>
                  </a:cubicBezTo>
                  <a:cubicBezTo>
                    <a:pt x="21" y="225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5" y="256"/>
                    <a:pt x="168" y="245"/>
                    <a:pt x="179" y="212"/>
                  </a:cubicBezTo>
                  <a:cubicBezTo>
                    <a:pt x="190" y="190"/>
                    <a:pt x="190" y="156"/>
                    <a:pt x="179" y="112"/>
                  </a:cubicBezTo>
                  <a:cubicBezTo>
                    <a:pt x="168" y="67"/>
                    <a:pt x="157" y="45"/>
                    <a:pt x="134" y="23"/>
                  </a:cubicBezTo>
                  <a:cubicBezTo>
                    <a:pt x="123" y="0"/>
                    <a:pt x="101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976;p41">
              <a:extLst>
                <a:ext uri="{FF2B5EF4-FFF2-40B4-BE49-F238E27FC236}">
                  <a16:creationId xmlns:a16="http://schemas.microsoft.com/office/drawing/2014/main" id="{B454A3E2-12F1-2EC8-2385-797F321265AF}"/>
                </a:ext>
              </a:extLst>
            </p:cNvPr>
            <p:cNvSpPr/>
            <p:nvPr/>
          </p:nvSpPr>
          <p:spPr>
            <a:xfrm rot="1205253">
              <a:off x="6781898" y="282015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7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977;p41">
              <a:extLst>
                <a:ext uri="{FF2B5EF4-FFF2-40B4-BE49-F238E27FC236}">
                  <a16:creationId xmlns:a16="http://schemas.microsoft.com/office/drawing/2014/main" id="{FBBA9FF9-DB16-985E-52D7-AB695F2CAF84}"/>
                </a:ext>
              </a:extLst>
            </p:cNvPr>
            <p:cNvSpPr/>
            <p:nvPr/>
          </p:nvSpPr>
          <p:spPr>
            <a:xfrm rot="1205253">
              <a:off x="6774604" y="2860911"/>
              <a:ext cx="18390" cy="23943"/>
            </a:xfrm>
            <a:custGeom>
              <a:avLst/>
              <a:gdLst/>
              <a:ahLst/>
              <a:cxnLst/>
              <a:rect l="l" t="t" r="r" b="b"/>
              <a:pathLst>
                <a:path w="202" h="263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2"/>
                    <a:pt x="134" y="105"/>
                    <a:pt x="134" y="127"/>
                  </a:cubicBezTo>
                  <a:cubicBezTo>
                    <a:pt x="145" y="149"/>
                    <a:pt x="145" y="160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2" y="227"/>
                  </a:cubicBezTo>
                  <a:cubicBezTo>
                    <a:pt x="112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7" y="183"/>
                    <a:pt x="67" y="160"/>
                    <a:pt x="67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7" y="49"/>
                    <a:pt x="79" y="38"/>
                    <a:pt x="79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1"/>
                    <a:pt x="79" y="4"/>
                  </a:cubicBezTo>
                  <a:cubicBezTo>
                    <a:pt x="56" y="4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7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8"/>
                    <a:pt x="179" y="216"/>
                  </a:cubicBezTo>
                  <a:cubicBezTo>
                    <a:pt x="190" y="194"/>
                    <a:pt x="201" y="160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37" y="10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978;p41">
              <a:extLst>
                <a:ext uri="{FF2B5EF4-FFF2-40B4-BE49-F238E27FC236}">
                  <a16:creationId xmlns:a16="http://schemas.microsoft.com/office/drawing/2014/main" id="{4CD3027A-F3D5-649D-5075-5853662B2AA5}"/>
                </a:ext>
              </a:extLst>
            </p:cNvPr>
            <p:cNvSpPr/>
            <p:nvPr/>
          </p:nvSpPr>
          <p:spPr>
            <a:xfrm rot="1205253">
              <a:off x="6846286" y="266421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12"/>
                  </a:lnTo>
                  <a:lnTo>
                    <a:pt x="56" y="56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979;p41">
              <a:extLst>
                <a:ext uri="{FF2B5EF4-FFF2-40B4-BE49-F238E27FC236}">
                  <a16:creationId xmlns:a16="http://schemas.microsoft.com/office/drawing/2014/main" id="{F1BF2CE3-AC4A-1DA8-E05D-C5C99DAD6DE4}"/>
                </a:ext>
              </a:extLst>
            </p:cNvPr>
            <p:cNvSpPr/>
            <p:nvPr/>
          </p:nvSpPr>
          <p:spPr>
            <a:xfrm rot="1205253">
              <a:off x="6839025" y="270479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980;p41">
              <a:extLst>
                <a:ext uri="{FF2B5EF4-FFF2-40B4-BE49-F238E27FC236}">
                  <a16:creationId xmlns:a16="http://schemas.microsoft.com/office/drawing/2014/main" id="{587A4875-2DFF-0712-5236-7FEBA62C6321}"/>
                </a:ext>
              </a:extLst>
            </p:cNvPr>
            <p:cNvSpPr/>
            <p:nvPr/>
          </p:nvSpPr>
          <p:spPr>
            <a:xfrm rot="1205253">
              <a:off x="6831951" y="2745131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68"/>
                    <a:pt x="123" y="79"/>
                  </a:cubicBezTo>
                  <a:cubicBezTo>
                    <a:pt x="123" y="90"/>
                    <a:pt x="134" y="101"/>
                    <a:pt x="134" y="134"/>
                  </a:cubicBezTo>
                  <a:cubicBezTo>
                    <a:pt x="145" y="157"/>
                    <a:pt x="145" y="168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4"/>
                    <a:pt x="123" y="224"/>
                    <a:pt x="112" y="224"/>
                  </a:cubicBezTo>
                  <a:cubicBezTo>
                    <a:pt x="112" y="227"/>
                    <a:pt x="111" y="228"/>
                    <a:pt x="109" y="228"/>
                  </a:cubicBezTo>
                  <a:cubicBezTo>
                    <a:pt x="105" y="228"/>
                    <a:pt x="97" y="224"/>
                    <a:pt x="90" y="224"/>
                  </a:cubicBezTo>
                  <a:cubicBezTo>
                    <a:pt x="90" y="224"/>
                    <a:pt x="79" y="212"/>
                    <a:pt x="79" y="201"/>
                  </a:cubicBezTo>
                  <a:cubicBezTo>
                    <a:pt x="67" y="179"/>
                    <a:pt x="67" y="168"/>
                    <a:pt x="67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6"/>
                  </a:cubicBezTo>
                  <a:cubicBezTo>
                    <a:pt x="67" y="56"/>
                    <a:pt x="79" y="45"/>
                    <a:pt x="79" y="45"/>
                  </a:cubicBezTo>
                  <a:close/>
                  <a:moveTo>
                    <a:pt x="79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45"/>
                    <a:pt x="12" y="56"/>
                    <a:pt x="12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27"/>
                    <a:pt x="59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7" y="257"/>
                    <a:pt x="168" y="246"/>
                    <a:pt x="179" y="224"/>
                  </a:cubicBezTo>
                  <a:cubicBezTo>
                    <a:pt x="190" y="201"/>
                    <a:pt x="201" y="168"/>
                    <a:pt x="190" y="123"/>
                  </a:cubicBezTo>
                  <a:cubicBezTo>
                    <a:pt x="179" y="79"/>
                    <a:pt x="168" y="45"/>
                    <a:pt x="145" y="23"/>
                  </a:cubicBezTo>
                  <a:cubicBezTo>
                    <a:pt x="134" y="12"/>
                    <a:pt x="112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981;p41">
              <a:extLst>
                <a:ext uri="{FF2B5EF4-FFF2-40B4-BE49-F238E27FC236}">
                  <a16:creationId xmlns:a16="http://schemas.microsoft.com/office/drawing/2014/main" id="{F91B10AA-141C-D4FD-46B7-41A4C1132A85}"/>
                </a:ext>
              </a:extLst>
            </p:cNvPr>
            <p:cNvSpPr/>
            <p:nvPr/>
          </p:nvSpPr>
          <p:spPr>
            <a:xfrm rot="1205253">
              <a:off x="6825646" y="278587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12" y="78"/>
                  </a:cubicBezTo>
                  <a:cubicBezTo>
                    <a:pt x="123" y="89"/>
                    <a:pt x="123" y="101"/>
                    <a:pt x="134" y="123"/>
                  </a:cubicBezTo>
                  <a:cubicBezTo>
                    <a:pt x="134" y="145"/>
                    <a:pt x="134" y="167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6" y="167"/>
                    <a:pt x="56" y="145"/>
                  </a:cubicBezTo>
                  <a:cubicBezTo>
                    <a:pt x="56" y="123"/>
                    <a:pt x="45" y="101"/>
                    <a:pt x="45" y="89"/>
                  </a:cubicBezTo>
                  <a:cubicBezTo>
                    <a:pt x="45" y="67"/>
                    <a:pt x="56" y="67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11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89"/>
                    <a:pt x="1" y="123"/>
                    <a:pt x="1" y="145"/>
                  </a:cubicBezTo>
                  <a:cubicBezTo>
                    <a:pt x="21" y="225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5" y="257"/>
                    <a:pt x="168" y="245"/>
                    <a:pt x="179" y="223"/>
                  </a:cubicBezTo>
                  <a:cubicBezTo>
                    <a:pt x="190" y="190"/>
                    <a:pt x="190" y="156"/>
                    <a:pt x="179" y="123"/>
                  </a:cubicBezTo>
                  <a:cubicBezTo>
                    <a:pt x="168" y="78"/>
                    <a:pt x="157" y="45"/>
                    <a:pt x="145" y="23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982;p41">
              <a:extLst>
                <a:ext uri="{FF2B5EF4-FFF2-40B4-BE49-F238E27FC236}">
                  <a16:creationId xmlns:a16="http://schemas.microsoft.com/office/drawing/2014/main" id="{F21FB310-DCD1-9251-9537-3134AC1B43FF}"/>
                </a:ext>
              </a:extLst>
            </p:cNvPr>
            <p:cNvSpPr/>
            <p:nvPr/>
          </p:nvSpPr>
          <p:spPr>
            <a:xfrm rot="1205253">
              <a:off x="6882838" y="2671059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101" y="1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56" y="45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983;p41">
              <a:extLst>
                <a:ext uri="{FF2B5EF4-FFF2-40B4-BE49-F238E27FC236}">
                  <a16:creationId xmlns:a16="http://schemas.microsoft.com/office/drawing/2014/main" id="{57902291-88FE-460A-32EF-007C99AE9546}"/>
                </a:ext>
              </a:extLst>
            </p:cNvPr>
            <p:cNvSpPr/>
            <p:nvPr/>
          </p:nvSpPr>
          <p:spPr>
            <a:xfrm rot="1205253">
              <a:off x="6875577" y="2711633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984;p41">
              <a:extLst>
                <a:ext uri="{FF2B5EF4-FFF2-40B4-BE49-F238E27FC236}">
                  <a16:creationId xmlns:a16="http://schemas.microsoft.com/office/drawing/2014/main" id="{46613815-9442-C85D-9D88-1C73A041D161}"/>
                </a:ext>
              </a:extLst>
            </p:cNvPr>
            <p:cNvSpPr/>
            <p:nvPr/>
          </p:nvSpPr>
          <p:spPr>
            <a:xfrm rot="1205253">
              <a:off x="6869521" y="2751788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68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49"/>
                  </a:cubicBezTo>
                  <a:cubicBezTo>
                    <a:pt x="56" y="49"/>
                    <a:pt x="68" y="38"/>
                    <a:pt x="79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16"/>
                  </a:cubicBezTo>
                  <a:cubicBezTo>
                    <a:pt x="130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985;p41">
              <a:extLst>
                <a:ext uri="{FF2B5EF4-FFF2-40B4-BE49-F238E27FC236}">
                  <a16:creationId xmlns:a16="http://schemas.microsoft.com/office/drawing/2014/main" id="{77A632D1-77D8-691F-C2F0-9B2D84C3A87B}"/>
                </a:ext>
              </a:extLst>
            </p:cNvPr>
            <p:cNvSpPr/>
            <p:nvPr/>
          </p:nvSpPr>
          <p:spPr>
            <a:xfrm rot="1205253">
              <a:off x="6862369" y="2791744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89"/>
                    <a:pt x="134" y="112"/>
                    <a:pt x="134" y="134"/>
                  </a:cubicBezTo>
                  <a:cubicBezTo>
                    <a:pt x="134" y="156"/>
                    <a:pt x="134" y="167"/>
                    <a:pt x="145" y="190"/>
                  </a:cubicBezTo>
                  <a:cubicBezTo>
                    <a:pt x="145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08" y="227"/>
                    <a:pt x="106" y="228"/>
                    <a:pt x="104" y="228"/>
                  </a:cubicBezTo>
                  <a:cubicBezTo>
                    <a:pt x="100" y="228"/>
                    <a:pt x="97" y="223"/>
                    <a:pt x="90" y="223"/>
                  </a:cubicBezTo>
                  <a:cubicBezTo>
                    <a:pt x="79" y="223"/>
                    <a:pt x="79" y="212"/>
                    <a:pt x="68" y="201"/>
                  </a:cubicBezTo>
                  <a:cubicBezTo>
                    <a:pt x="68" y="190"/>
                    <a:pt x="68" y="167"/>
                    <a:pt x="56" y="145"/>
                  </a:cubicBezTo>
                  <a:cubicBezTo>
                    <a:pt x="56" y="123"/>
                    <a:pt x="56" y="101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8" y="56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56" y="11"/>
                    <a:pt x="34" y="23"/>
                    <a:pt x="23" y="34"/>
                  </a:cubicBezTo>
                  <a:cubicBezTo>
                    <a:pt x="12" y="45"/>
                    <a:pt x="12" y="56"/>
                    <a:pt x="1" y="78"/>
                  </a:cubicBezTo>
                  <a:cubicBezTo>
                    <a:pt x="1" y="101"/>
                    <a:pt x="1" y="123"/>
                    <a:pt x="12" y="156"/>
                  </a:cubicBezTo>
                  <a:cubicBezTo>
                    <a:pt x="22" y="234"/>
                    <a:pt x="57" y="270"/>
                    <a:pt x="103" y="270"/>
                  </a:cubicBezTo>
                  <a:cubicBezTo>
                    <a:pt x="110" y="270"/>
                    <a:pt x="116" y="269"/>
                    <a:pt x="123" y="268"/>
                  </a:cubicBezTo>
                  <a:cubicBezTo>
                    <a:pt x="145" y="268"/>
                    <a:pt x="168" y="245"/>
                    <a:pt x="179" y="223"/>
                  </a:cubicBezTo>
                  <a:cubicBezTo>
                    <a:pt x="190" y="201"/>
                    <a:pt x="190" y="167"/>
                    <a:pt x="179" y="123"/>
                  </a:cubicBezTo>
                  <a:cubicBezTo>
                    <a:pt x="179" y="78"/>
                    <a:pt x="168" y="45"/>
                    <a:pt x="145" y="23"/>
                  </a:cubicBezTo>
                  <a:cubicBezTo>
                    <a:pt x="123" y="11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986;p41">
              <a:extLst>
                <a:ext uri="{FF2B5EF4-FFF2-40B4-BE49-F238E27FC236}">
                  <a16:creationId xmlns:a16="http://schemas.microsoft.com/office/drawing/2014/main" id="{E3CDF6CA-A5B2-00B1-0075-EEC18CFFB25E}"/>
                </a:ext>
              </a:extLst>
            </p:cNvPr>
            <p:cNvSpPr/>
            <p:nvPr/>
          </p:nvSpPr>
          <p:spPr>
            <a:xfrm rot="1205253">
              <a:off x="6855094" y="2832402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7"/>
                    <a:pt x="123" y="68"/>
                    <a:pt x="123" y="79"/>
                  </a:cubicBezTo>
                  <a:cubicBezTo>
                    <a:pt x="134" y="90"/>
                    <a:pt x="134" y="101"/>
                    <a:pt x="134" y="135"/>
                  </a:cubicBezTo>
                  <a:cubicBezTo>
                    <a:pt x="145" y="157"/>
                    <a:pt x="145" y="168"/>
                    <a:pt x="145" y="179"/>
                  </a:cubicBezTo>
                  <a:cubicBezTo>
                    <a:pt x="145" y="201"/>
                    <a:pt x="145" y="213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90" y="213"/>
                    <a:pt x="79" y="213"/>
                    <a:pt x="79" y="201"/>
                  </a:cubicBezTo>
                  <a:cubicBezTo>
                    <a:pt x="67" y="179"/>
                    <a:pt x="67" y="168"/>
                    <a:pt x="67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67" y="57"/>
                  </a:cubicBezTo>
                  <a:cubicBezTo>
                    <a:pt x="67" y="45"/>
                    <a:pt x="79" y="45"/>
                    <a:pt x="90" y="45"/>
                  </a:cubicBezTo>
                  <a:close/>
                  <a:moveTo>
                    <a:pt x="79" y="1"/>
                  </a:moveTo>
                  <a:cubicBezTo>
                    <a:pt x="56" y="12"/>
                    <a:pt x="45" y="12"/>
                    <a:pt x="34" y="23"/>
                  </a:cubicBezTo>
                  <a:cubicBezTo>
                    <a:pt x="23" y="34"/>
                    <a:pt x="12" y="57"/>
                    <a:pt x="12" y="79"/>
                  </a:cubicBezTo>
                  <a:cubicBezTo>
                    <a:pt x="1" y="101"/>
                    <a:pt x="12" y="123"/>
                    <a:pt x="12" y="157"/>
                  </a:cubicBezTo>
                  <a:cubicBezTo>
                    <a:pt x="32" y="227"/>
                    <a:pt x="61" y="270"/>
                    <a:pt x="107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7" y="257"/>
                    <a:pt x="179" y="246"/>
                    <a:pt x="190" y="224"/>
                  </a:cubicBezTo>
                  <a:cubicBezTo>
                    <a:pt x="201" y="201"/>
                    <a:pt x="201" y="168"/>
                    <a:pt x="190" y="123"/>
                  </a:cubicBezTo>
                  <a:cubicBezTo>
                    <a:pt x="179" y="79"/>
                    <a:pt x="168" y="45"/>
                    <a:pt x="145" y="23"/>
                  </a:cubicBezTo>
                  <a:cubicBezTo>
                    <a:pt x="134" y="1"/>
                    <a:pt x="112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987;p41">
              <a:extLst>
                <a:ext uri="{FF2B5EF4-FFF2-40B4-BE49-F238E27FC236}">
                  <a16:creationId xmlns:a16="http://schemas.microsoft.com/office/drawing/2014/main" id="{809049C9-6DB4-E812-DB60-8600D67037A5}"/>
                </a:ext>
              </a:extLst>
            </p:cNvPr>
            <p:cNvSpPr/>
            <p:nvPr/>
          </p:nvSpPr>
          <p:spPr>
            <a:xfrm rot="1205253">
              <a:off x="6463804" y="268327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7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5"/>
                    <a:pt x="190" y="161"/>
                    <a:pt x="178" y="117"/>
                  </a:cubicBezTo>
                  <a:cubicBezTo>
                    <a:pt x="167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988;p41">
              <a:extLst>
                <a:ext uri="{FF2B5EF4-FFF2-40B4-BE49-F238E27FC236}">
                  <a16:creationId xmlns:a16="http://schemas.microsoft.com/office/drawing/2014/main" id="{2A1A858A-2833-155B-ED88-7C49D9791548}"/>
                </a:ext>
              </a:extLst>
            </p:cNvPr>
            <p:cNvSpPr/>
            <p:nvPr/>
          </p:nvSpPr>
          <p:spPr>
            <a:xfrm rot="1205253">
              <a:off x="6456528" y="2723841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16"/>
                  </a:cubicBezTo>
                  <a:cubicBezTo>
                    <a:pt x="134" y="216"/>
                    <a:pt x="123" y="228"/>
                    <a:pt x="112" y="228"/>
                  </a:cubicBezTo>
                  <a:cubicBezTo>
                    <a:pt x="100" y="228"/>
                    <a:pt x="100" y="228"/>
                    <a:pt x="89" y="216"/>
                  </a:cubicBezTo>
                  <a:cubicBezTo>
                    <a:pt x="78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49"/>
                  </a:cubicBezTo>
                  <a:cubicBezTo>
                    <a:pt x="67" y="49"/>
                    <a:pt x="67" y="38"/>
                    <a:pt x="78" y="38"/>
                  </a:cubicBezTo>
                  <a:close/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29" y="11"/>
                    <a:pt x="112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989;p41">
              <a:extLst>
                <a:ext uri="{FF2B5EF4-FFF2-40B4-BE49-F238E27FC236}">
                  <a16:creationId xmlns:a16="http://schemas.microsoft.com/office/drawing/2014/main" id="{B3681C4B-9D42-C60B-829D-B748D21A547F}"/>
                </a:ext>
              </a:extLst>
            </p:cNvPr>
            <p:cNvSpPr/>
            <p:nvPr/>
          </p:nvSpPr>
          <p:spPr>
            <a:xfrm rot="1205253">
              <a:off x="6450223" y="276467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78" y="39"/>
                    <a:pt x="89" y="39"/>
                    <a:pt x="101" y="50"/>
                  </a:cubicBezTo>
                  <a:cubicBezTo>
                    <a:pt x="101" y="50"/>
                    <a:pt x="112" y="61"/>
                    <a:pt x="112" y="72"/>
                  </a:cubicBezTo>
                  <a:cubicBezTo>
                    <a:pt x="123" y="83"/>
                    <a:pt x="123" y="106"/>
                    <a:pt x="123" y="128"/>
                  </a:cubicBezTo>
                  <a:cubicBezTo>
                    <a:pt x="134" y="150"/>
                    <a:pt x="134" y="161"/>
                    <a:pt x="134" y="184"/>
                  </a:cubicBezTo>
                  <a:cubicBezTo>
                    <a:pt x="134" y="195"/>
                    <a:pt x="134" y="206"/>
                    <a:pt x="123" y="206"/>
                  </a:cubicBezTo>
                  <a:cubicBezTo>
                    <a:pt x="123" y="217"/>
                    <a:pt x="112" y="217"/>
                    <a:pt x="112" y="228"/>
                  </a:cubicBezTo>
                  <a:cubicBezTo>
                    <a:pt x="101" y="228"/>
                    <a:pt x="89" y="228"/>
                    <a:pt x="78" y="217"/>
                  </a:cubicBezTo>
                  <a:cubicBezTo>
                    <a:pt x="78" y="217"/>
                    <a:pt x="67" y="206"/>
                    <a:pt x="67" y="195"/>
                  </a:cubicBezTo>
                  <a:cubicBezTo>
                    <a:pt x="67" y="184"/>
                    <a:pt x="56" y="161"/>
                    <a:pt x="56" y="139"/>
                  </a:cubicBezTo>
                  <a:cubicBezTo>
                    <a:pt x="45" y="117"/>
                    <a:pt x="45" y="94"/>
                    <a:pt x="45" y="83"/>
                  </a:cubicBezTo>
                  <a:cubicBezTo>
                    <a:pt x="45" y="72"/>
                    <a:pt x="45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7" y="5"/>
                  </a:cubicBezTo>
                  <a:cubicBezTo>
                    <a:pt x="45" y="5"/>
                    <a:pt x="34" y="16"/>
                    <a:pt x="23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4"/>
                    <a:pt x="92" y="264"/>
                  </a:cubicBezTo>
                  <a:cubicBezTo>
                    <a:pt x="98" y="264"/>
                    <a:pt x="105" y="263"/>
                    <a:pt x="112" y="262"/>
                  </a:cubicBezTo>
                  <a:cubicBezTo>
                    <a:pt x="145" y="262"/>
                    <a:pt x="167" y="239"/>
                    <a:pt x="179" y="217"/>
                  </a:cubicBezTo>
                  <a:cubicBezTo>
                    <a:pt x="190" y="195"/>
                    <a:pt x="190" y="161"/>
                    <a:pt x="179" y="117"/>
                  </a:cubicBezTo>
                  <a:cubicBezTo>
                    <a:pt x="167" y="72"/>
                    <a:pt x="156" y="39"/>
                    <a:pt x="134" y="16"/>
                  </a:cubicBezTo>
                  <a:cubicBezTo>
                    <a:pt x="126" y="9"/>
                    <a:pt x="113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990;p41">
              <a:extLst>
                <a:ext uri="{FF2B5EF4-FFF2-40B4-BE49-F238E27FC236}">
                  <a16:creationId xmlns:a16="http://schemas.microsoft.com/office/drawing/2014/main" id="{A9DD4FE0-79EC-1774-A683-03602C1CC39F}"/>
                </a:ext>
              </a:extLst>
            </p:cNvPr>
            <p:cNvSpPr/>
            <p:nvPr/>
          </p:nvSpPr>
          <p:spPr>
            <a:xfrm rot="1205253">
              <a:off x="6848788" y="287314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78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6" y="168"/>
                    <a:pt x="56" y="145"/>
                  </a:cubicBezTo>
                  <a:cubicBezTo>
                    <a:pt x="56" y="112"/>
                    <a:pt x="45" y="101"/>
                    <a:pt x="45" y="90"/>
                  </a:cubicBezTo>
                  <a:cubicBezTo>
                    <a:pt x="45" y="67"/>
                    <a:pt x="56" y="67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90"/>
                    <a:pt x="1" y="123"/>
                    <a:pt x="12" y="145"/>
                  </a:cubicBezTo>
                  <a:cubicBezTo>
                    <a:pt x="22" y="225"/>
                    <a:pt x="50" y="269"/>
                    <a:pt x="104" y="269"/>
                  </a:cubicBezTo>
                  <a:cubicBezTo>
                    <a:pt x="110" y="269"/>
                    <a:pt x="117" y="269"/>
                    <a:pt x="123" y="268"/>
                  </a:cubicBezTo>
                  <a:cubicBezTo>
                    <a:pt x="146" y="257"/>
                    <a:pt x="168" y="246"/>
                    <a:pt x="179" y="223"/>
                  </a:cubicBezTo>
                  <a:cubicBezTo>
                    <a:pt x="190" y="190"/>
                    <a:pt x="190" y="156"/>
                    <a:pt x="179" y="123"/>
                  </a:cubicBezTo>
                  <a:cubicBezTo>
                    <a:pt x="179" y="78"/>
                    <a:pt x="157" y="45"/>
                    <a:pt x="146" y="23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991;p41">
              <a:extLst>
                <a:ext uri="{FF2B5EF4-FFF2-40B4-BE49-F238E27FC236}">
                  <a16:creationId xmlns:a16="http://schemas.microsoft.com/office/drawing/2014/main" id="{751DD60E-DEE4-42B2-FCE0-D083749A3CFC}"/>
                </a:ext>
              </a:extLst>
            </p:cNvPr>
            <p:cNvSpPr/>
            <p:nvPr/>
          </p:nvSpPr>
          <p:spPr>
            <a:xfrm rot="1205253">
              <a:off x="6919390" y="267689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992;p41">
              <a:extLst>
                <a:ext uri="{FF2B5EF4-FFF2-40B4-BE49-F238E27FC236}">
                  <a16:creationId xmlns:a16="http://schemas.microsoft.com/office/drawing/2014/main" id="{B2077C77-C498-BEAC-22CC-F658968C3A4B}"/>
                </a:ext>
              </a:extLst>
            </p:cNvPr>
            <p:cNvSpPr/>
            <p:nvPr/>
          </p:nvSpPr>
          <p:spPr>
            <a:xfrm rot="1205253">
              <a:off x="6913100" y="2717644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993;p41">
              <a:extLst>
                <a:ext uri="{FF2B5EF4-FFF2-40B4-BE49-F238E27FC236}">
                  <a16:creationId xmlns:a16="http://schemas.microsoft.com/office/drawing/2014/main" id="{E99F2919-E96A-7327-B423-B60FA13350D9}"/>
                </a:ext>
              </a:extLst>
            </p:cNvPr>
            <p:cNvSpPr/>
            <p:nvPr/>
          </p:nvSpPr>
          <p:spPr>
            <a:xfrm rot="1205253">
              <a:off x="6906244" y="2757657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56" y="116"/>
                    <a:pt x="45" y="105"/>
                    <a:pt x="45" y="83"/>
                  </a:cubicBezTo>
                  <a:cubicBezTo>
                    <a:pt x="45" y="72"/>
                    <a:pt x="56" y="61"/>
                    <a:pt x="56" y="61"/>
                  </a:cubicBezTo>
                  <a:cubicBezTo>
                    <a:pt x="56" y="50"/>
                    <a:pt x="68" y="50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6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50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9" y="263"/>
                    <a:pt x="100" y="263"/>
                  </a:cubicBezTo>
                  <a:cubicBezTo>
                    <a:pt x="107" y="263"/>
                    <a:pt x="115" y="263"/>
                    <a:pt x="123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7" y="38"/>
                    <a:pt x="146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994;p41">
              <a:extLst>
                <a:ext uri="{FF2B5EF4-FFF2-40B4-BE49-F238E27FC236}">
                  <a16:creationId xmlns:a16="http://schemas.microsoft.com/office/drawing/2014/main" id="{F5599ACC-EA1F-6F95-3410-66201B7C1302}"/>
                </a:ext>
              </a:extLst>
            </p:cNvPr>
            <p:cNvSpPr/>
            <p:nvPr/>
          </p:nvSpPr>
          <p:spPr>
            <a:xfrm rot="1205253">
              <a:off x="6963202" y="264325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995;p41">
              <a:extLst>
                <a:ext uri="{FF2B5EF4-FFF2-40B4-BE49-F238E27FC236}">
                  <a16:creationId xmlns:a16="http://schemas.microsoft.com/office/drawing/2014/main" id="{C9BF5435-5FEB-39A4-665C-B4430BEA4457}"/>
                </a:ext>
              </a:extLst>
            </p:cNvPr>
            <p:cNvSpPr/>
            <p:nvPr/>
          </p:nvSpPr>
          <p:spPr>
            <a:xfrm rot="1205253">
              <a:off x="6956175" y="2683238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50"/>
                  </a:cubicBezTo>
                  <a:cubicBezTo>
                    <a:pt x="112" y="50"/>
                    <a:pt x="123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7"/>
                    <a:pt x="123" y="217"/>
                    <a:pt x="112" y="228"/>
                  </a:cubicBezTo>
                  <a:cubicBezTo>
                    <a:pt x="112" y="228"/>
                    <a:pt x="101" y="228"/>
                    <a:pt x="90" y="217"/>
                  </a:cubicBezTo>
                  <a:cubicBezTo>
                    <a:pt x="90" y="217"/>
                    <a:pt x="79" y="205"/>
                    <a:pt x="79" y="194"/>
                  </a:cubicBezTo>
                  <a:cubicBezTo>
                    <a:pt x="67" y="183"/>
                    <a:pt x="67" y="161"/>
                    <a:pt x="67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79" y="38"/>
                    <a:pt x="79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2"/>
                    <a:pt x="79" y="5"/>
                  </a:cubicBezTo>
                  <a:cubicBezTo>
                    <a:pt x="56" y="5"/>
                    <a:pt x="34" y="16"/>
                    <a:pt x="34" y="27"/>
                  </a:cubicBezTo>
                  <a:cubicBezTo>
                    <a:pt x="23" y="38"/>
                    <a:pt x="12" y="50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3"/>
                    <a:pt x="123" y="261"/>
                  </a:cubicBezTo>
                  <a:cubicBezTo>
                    <a:pt x="157" y="261"/>
                    <a:pt x="179" y="239"/>
                    <a:pt x="179" y="217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5" y="16"/>
                  </a:cubicBezTo>
                  <a:cubicBezTo>
                    <a:pt x="138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996;p41">
              <a:extLst>
                <a:ext uri="{FF2B5EF4-FFF2-40B4-BE49-F238E27FC236}">
                  <a16:creationId xmlns:a16="http://schemas.microsoft.com/office/drawing/2014/main" id="{D5D7145F-32A3-CA31-0AB8-2EA660945548}"/>
                </a:ext>
              </a:extLst>
            </p:cNvPr>
            <p:cNvSpPr/>
            <p:nvPr/>
          </p:nvSpPr>
          <p:spPr>
            <a:xfrm rot="1205253">
              <a:off x="6949793" y="272368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997;p41">
              <a:extLst>
                <a:ext uri="{FF2B5EF4-FFF2-40B4-BE49-F238E27FC236}">
                  <a16:creationId xmlns:a16="http://schemas.microsoft.com/office/drawing/2014/main" id="{EF1635BE-2252-DA97-DC46-C46AD90FFF68}"/>
                </a:ext>
              </a:extLst>
            </p:cNvPr>
            <p:cNvSpPr/>
            <p:nvPr/>
          </p:nvSpPr>
          <p:spPr>
            <a:xfrm rot="1205253">
              <a:off x="6942532" y="276416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998;p41">
              <a:extLst>
                <a:ext uri="{FF2B5EF4-FFF2-40B4-BE49-F238E27FC236}">
                  <a16:creationId xmlns:a16="http://schemas.microsoft.com/office/drawing/2014/main" id="{09FD23EA-FEE7-462A-4357-7B3F9CB952FC}"/>
                </a:ext>
              </a:extLst>
            </p:cNvPr>
            <p:cNvSpPr/>
            <p:nvPr/>
          </p:nvSpPr>
          <p:spPr>
            <a:xfrm rot="1205253">
              <a:off x="6936212" y="2805086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999;p41">
              <a:extLst>
                <a:ext uri="{FF2B5EF4-FFF2-40B4-BE49-F238E27FC236}">
                  <a16:creationId xmlns:a16="http://schemas.microsoft.com/office/drawing/2014/main" id="{8DDCA99A-3278-DA59-F304-28078D057A1F}"/>
                </a:ext>
              </a:extLst>
            </p:cNvPr>
            <p:cNvSpPr/>
            <p:nvPr/>
          </p:nvSpPr>
          <p:spPr>
            <a:xfrm rot="1205253">
              <a:off x="6928935" y="284565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000;p41">
              <a:extLst>
                <a:ext uri="{FF2B5EF4-FFF2-40B4-BE49-F238E27FC236}">
                  <a16:creationId xmlns:a16="http://schemas.microsoft.com/office/drawing/2014/main" id="{DB5C27F2-3A2F-EAED-820B-BEA7BA1726E7}"/>
                </a:ext>
              </a:extLst>
            </p:cNvPr>
            <p:cNvSpPr/>
            <p:nvPr/>
          </p:nvSpPr>
          <p:spPr>
            <a:xfrm rot="1205253">
              <a:off x="6922096" y="2885674"/>
              <a:ext cx="18390" cy="23943"/>
            </a:xfrm>
            <a:custGeom>
              <a:avLst/>
              <a:gdLst/>
              <a:ahLst/>
              <a:cxnLst/>
              <a:rect l="l" t="t" r="r" b="b"/>
              <a:pathLst>
                <a:path w="202" h="263" extrusionOk="0">
                  <a:moveTo>
                    <a:pt x="90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34" y="83"/>
                    <a:pt x="134" y="105"/>
                    <a:pt x="134" y="127"/>
                  </a:cubicBezTo>
                  <a:cubicBezTo>
                    <a:pt x="146" y="149"/>
                    <a:pt x="146" y="172"/>
                    <a:pt x="146" y="183"/>
                  </a:cubicBezTo>
                  <a:cubicBezTo>
                    <a:pt x="146" y="194"/>
                    <a:pt x="146" y="205"/>
                    <a:pt x="134" y="216"/>
                  </a:cubicBezTo>
                  <a:cubicBezTo>
                    <a:pt x="134" y="216"/>
                    <a:pt x="123" y="227"/>
                    <a:pt x="123" y="227"/>
                  </a:cubicBezTo>
                  <a:cubicBezTo>
                    <a:pt x="112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1"/>
                    <a:pt x="56" y="60"/>
                    <a:pt x="68" y="60"/>
                  </a:cubicBezTo>
                  <a:cubicBezTo>
                    <a:pt x="68" y="49"/>
                    <a:pt x="79" y="49"/>
                    <a:pt x="90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6" y="5"/>
                    <a:pt x="45" y="16"/>
                    <a:pt x="34" y="27"/>
                  </a:cubicBezTo>
                  <a:cubicBezTo>
                    <a:pt x="23" y="38"/>
                    <a:pt x="12" y="49"/>
                    <a:pt x="12" y="71"/>
                  </a:cubicBezTo>
                  <a:cubicBezTo>
                    <a:pt x="1" y="94"/>
                    <a:pt x="12" y="116"/>
                    <a:pt x="12" y="149"/>
                  </a:cubicBezTo>
                  <a:cubicBezTo>
                    <a:pt x="31" y="228"/>
                    <a:pt x="60" y="263"/>
                    <a:pt x="104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79" y="250"/>
                    <a:pt x="190" y="216"/>
                  </a:cubicBezTo>
                  <a:cubicBezTo>
                    <a:pt x="201" y="194"/>
                    <a:pt x="201" y="161"/>
                    <a:pt x="190" y="116"/>
                  </a:cubicBezTo>
                  <a:cubicBezTo>
                    <a:pt x="179" y="71"/>
                    <a:pt x="168" y="38"/>
                    <a:pt x="146" y="27"/>
                  </a:cubicBezTo>
                  <a:cubicBezTo>
                    <a:pt x="137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001;p41">
              <a:extLst>
                <a:ext uri="{FF2B5EF4-FFF2-40B4-BE49-F238E27FC236}">
                  <a16:creationId xmlns:a16="http://schemas.microsoft.com/office/drawing/2014/main" id="{D3419964-0B65-9F30-C98C-857D1D83ADEF}"/>
                </a:ext>
              </a:extLst>
            </p:cNvPr>
            <p:cNvSpPr/>
            <p:nvPr/>
          </p:nvSpPr>
          <p:spPr>
            <a:xfrm rot="1205253">
              <a:off x="6915526" y="292708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002;p41">
              <a:extLst>
                <a:ext uri="{FF2B5EF4-FFF2-40B4-BE49-F238E27FC236}">
                  <a16:creationId xmlns:a16="http://schemas.microsoft.com/office/drawing/2014/main" id="{79792E02-EE50-3D1C-B55D-BF86B889F64F}"/>
                </a:ext>
              </a:extLst>
            </p:cNvPr>
            <p:cNvSpPr/>
            <p:nvPr/>
          </p:nvSpPr>
          <p:spPr>
            <a:xfrm rot="1205253">
              <a:off x="6999754" y="264909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003;p41">
              <a:extLst>
                <a:ext uri="{FF2B5EF4-FFF2-40B4-BE49-F238E27FC236}">
                  <a16:creationId xmlns:a16="http://schemas.microsoft.com/office/drawing/2014/main" id="{BC9A9EB5-289D-B134-2286-88EE902D654F}"/>
                </a:ext>
              </a:extLst>
            </p:cNvPr>
            <p:cNvSpPr/>
            <p:nvPr/>
          </p:nvSpPr>
          <p:spPr>
            <a:xfrm rot="1205253">
              <a:off x="6993870" y="2689280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50"/>
                  </a:cubicBezTo>
                  <a:cubicBezTo>
                    <a:pt x="101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68" y="206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8" y="50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50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004;p41">
              <a:extLst>
                <a:ext uri="{FF2B5EF4-FFF2-40B4-BE49-F238E27FC236}">
                  <a16:creationId xmlns:a16="http://schemas.microsoft.com/office/drawing/2014/main" id="{1C42ADD4-01DB-BEC9-C5E5-2DB3079E8AF3}"/>
                </a:ext>
              </a:extLst>
            </p:cNvPr>
            <p:cNvSpPr/>
            <p:nvPr/>
          </p:nvSpPr>
          <p:spPr>
            <a:xfrm rot="1205253">
              <a:off x="6986345" y="273052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005;p41">
              <a:extLst>
                <a:ext uri="{FF2B5EF4-FFF2-40B4-BE49-F238E27FC236}">
                  <a16:creationId xmlns:a16="http://schemas.microsoft.com/office/drawing/2014/main" id="{14907DE8-C70B-E8B6-E978-C8DB0E217FAA}"/>
                </a:ext>
              </a:extLst>
            </p:cNvPr>
            <p:cNvSpPr/>
            <p:nvPr/>
          </p:nvSpPr>
          <p:spPr>
            <a:xfrm rot="1205253">
              <a:off x="6845472" y="312714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006;p41">
              <a:extLst>
                <a:ext uri="{FF2B5EF4-FFF2-40B4-BE49-F238E27FC236}">
                  <a16:creationId xmlns:a16="http://schemas.microsoft.com/office/drawing/2014/main" id="{E8D15D33-EA95-A461-9EBE-2207739E78A2}"/>
                </a:ext>
              </a:extLst>
            </p:cNvPr>
            <p:cNvSpPr/>
            <p:nvPr/>
          </p:nvSpPr>
          <p:spPr>
            <a:xfrm rot="1205253">
              <a:off x="6335845" y="2999930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007;p41">
              <a:extLst>
                <a:ext uri="{FF2B5EF4-FFF2-40B4-BE49-F238E27FC236}">
                  <a16:creationId xmlns:a16="http://schemas.microsoft.com/office/drawing/2014/main" id="{8540B207-2D94-1696-48A1-D950A1146E14}"/>
                </a:ext>
              </a:extLst>
            </p:cNvPr>
            <p:cNvSpPr/>
            <p:nvPr/>
          </p:nvSpPr>
          <p:spPr>
            <a:xfrm rot="1205253">
              <a:off x="6328646" y="3040974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12" y="49"/>
                    <a:pt x="112" y="60"/>
                    <a:pt x="112" y="71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49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16"/>
                  </a:cubicBezTo>
                  <a:cubicBezTo>
                    <a:pt x="106" y="222"/>
                    <a:pt x="101" y="225"/>
                    <a:pt x="97" y="225"/>
                  </a:cubicBezTo>
                  <a:cubicBezTo>
                    <a:pt x="93" y="225"/>
                    <a:pt x="90" y="222"/>
                    <a:pt x="90" y="216"/>
                  </a:cubicBezTo>
                  <a:cubicBezTo>
                    <a:pt x="79" y="216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1"/>
                    <a:pt x="56" y="60"/>
                    <a:pt x="56" y="49"/>
                  </a:cubicBezTo>
                  <a:cubicBezTo>
                    <a:pt x="56" y="49"/>
                    <a:pt x="68" y="38"/>
                    <a:pt x="79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1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1"/>
                  </a:cubicBezTo>
                  <a:cubicBezTo>
                    <a:pt x="1" y="94"/>
                    <a:pt x="1" y="116"/>
                    <a:pt x="1" y="149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5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1"/>
                    <a:pt x="157" y="38"/>
                    <a:pt x="145" y="16"/>
                  </a:cubicBezTo>
                  <a:cubicBezTo>
                    <a:pt x="130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008;p41">
              <a:extLst>
                <a:ext uri="{FF2B5EF4-FFF2-40B4-BE49-F238E27FC236}">
                  <a16:creationId xmlns:a16="http://schemas.microsoft.com/office/drawing/2014/main" id="{22A34E54-8761-CAD2-4600-F0068BF87AAE}"/>
                </a:ext>
              </a:extLst>
            </p:cNvPr>
            <p:cNvSpPr/>
            <p:nvPr/>
          </p:nvSpPr>
          <p:spPr>
            <a:xfrm rot="1205253">
              <a:off x="6771286" y="311474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34" y="156"/>
                    <a:pt x="145" y="167"/>
                    <a:pt x="145" y="178"/>
                  </a:cubicBezTo>
                  <a:cubicBezTo>
                    <a:pt x="145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89" y="223"/>
                    <a:pt x="78" y="212"/>
                    <a:pt x="78" y="201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2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56" y="256"/>
                    <a:pt x="167" y="245"/>
                    <a:pt x="178" y="223"/>
                  </a:cubicBezTo>
                  <a:cubicBezTo>
                    <a:pt x="190" y="201"/>
                    <a:pt x="190" y="167"/>
                    <a:pt x="190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11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009;p41">
              <a:extLst>
                <a:ext uri="{FF2B5EF4-FFF2-40B4-BE49-F238E27FC236}">
                  <a16:creationId xmlns:a16="http://schemas.microsoft.com/office/drawing/2014/main" id="{181E903D-982C-D615-DD82-173A9D448484}"/>
                </a:ext>
              </a:extLst>
            </p:cNvPr>
            <p:cNvSpPr/>
            <p:nvPr/>
          </p:nvSpPr>
          <p:spPr>
            <a:xfrm rot="1205253">
              <a:off x="6807885" y="3121315"/>
              <a:ext cx="18299" cy="24034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89" y="39"/>
                  </a:moveTo>
                  <a:cubicBezTo>
                    <a:pt x="89" y="39"/>
                    <a:pt x="100" y="39"/>
                    <a:pt x="112" y="50"/>
                  </a:cubicBezTo>
                  <a:cubicBezTo>
                    <a:pt x="112" y="50"/>
                    <a:pt x="123" y="61"/>
                    <a:pt x="123" y="72"/>
                  </a:cubicBezTo>
                  <a:cubicBezTo>
                    <a:pt x="134" y="83"/>
                    <a:pt x="134" y="106"/>
                    <a:pt x="134" y="128"/>
                  </a:cubicBezTo>
                  <a:cubicBezTo>
                    <a:pt x="145" y="150"/>
                    <a:pt x="145" y="161"/>
                    <a:pt x="145" y="184"/>
                  </a:cubicBezTo>
                  <a:cubicBezTo>
                    <a:pt x="145" y="195"/>
                    <a:pt x="145" y="206"/>
                    <a:pt x="134" y="206"/>
                  </a:cubicBezTo>
                  <a:cubicBezTo>
                    <a:pt x="134" y="217"/>
                    <a:pt x="123" y="217"/>
                    <a:pt x="112" y="228"/>
                  </a:cubicBezTo>
                  <a:cubicBezTo>
                    <a:pt x="112" y="228"/>
                    <a:pt x="100" y="228"/>
                    <a:pt x="89" y="217"/>
                  </a:cubicBezTo>
                  <a:cubicBezTo>
                    <a:pt x="89" y="217"/>
                    <a:pt x="78" y="206"/>
                    <a:pt x="78" y="195"/>
                  </a:cubicBezTo>
                  <a:cubicBezTo>
                    <a:pt x="67" y="184"/>
                    <a:pt x="67" y="161"/>
                    <a:pt x="67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67" y="50"/>
                  </a:cubicBezTo>
                  <a:cubicBezTo>
                    <a:pt x="67" y="50"/>
                    <a:pt x="78" y="39"/>
                    <a:pt x="89" y="39"/>
                  </a:cubicBezTo>
                  <a:close/>
                  <a:moveTo>
                    <a:pt x="105" y="1"/>
                  </a:moveTo>
                  <a:cubicBezTo>
                    <a:pt x="97" y="1"/>
                    <a:pt x="88" y="2"/>
                    <a:pt x="78" y="5"/>
                  </a:cubicBezTo>
                  <a:cubicBezTo>
                    <a:pt x="56" y="5"/>
                    <a:pt x="45" y="17"/>
                    <a:pt x="34" y="28"/>
                  </a:cubicBezTo>
                  <a:cubicBezTo>
                    <a:pt x="22" y="39"/>
                    <a:pt x="11" y="50"/>
                    <a:pt x="11" y="72"/>
                  </a:cubicBezTo>
                  <a:cubicBezTo>
                    <a:pt x="0" y="94"/>
                    <a:pt x="11" y="117"/>
                    <a:pt x="11" y="150"/>
                  </a:cubicBezTo>
                  <a:cubicBezTo>
                    <a:pt x="31" y="228"/>
                    <a:pt x="59" y="264"/>
                    <a:pt x="103" y="264"/>
                  </a:cubicBezTo>
                  <a:cubicBezTo>
                    <a:pt x="109" y="264"/>
                    <a:pt x="116" y="263"/>
                    <a:pt x="123" y="262"/>
                  </a:cubicBezTo>
                  <a:cubicBezTo>
                    <a:pt x="156" y="262"/>
                    <a:pt x="178" y="239"/>
                    <a:pt x="190" y="217"/>
                  </a:cubicBezTo>
                  <a:cubicBezTo>
                    <a:pt x="201" y="195"/>
                    <a:pt x="201" y="161"/>
                    <a:pt x="190" y="117"/>
                  </a:cubicBezTo>
                  <a:cubicBezTo>
                    <a:pt x="178" y="72"/>
                    <a:pt x="167" y="39"/>
                    <a:pt x="145" y="17"/>
                  </a:cubicBezTo>
                  <a:cubicBezTo>
                    <a:pt x="137" y="9"/>
                    <a:pt x="124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010;p41">
              <a:extLst>
                <a:ext uri="{FF2B5EF4-FFF2-40B4-BE49-F238E27FC236}">
                  <a16:creationId xmlns:a16="http://schemas.microsoft.com/office/drawing/2014/main" id="{57856B81-7047-6966-4026-57F3184E7F97}"/>
                </a:ext>
              </a:extLst>
            </p:cNvPr>
            <p:cNvSpPr/>
            <p:nvPr/>
          </p:nvSpPr>
          <p:spPr>
            <a:xfrm rot="1205253">
              <a:off x="6889113" y="309338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011;p41">
              <a:extLst>
                <a:ext uri="{FF2B5EF4-FFF2-40B4-BE49-F238E27FC236}">
                  <a16:creationId xmlns:a16="http://schemas.microsoft.com/office/drawing/2014/main" id="{92D676C6-A140-787C-335F-1F68417A8A5D}"/>
                </a:ext>
              </a:extLst>
            </p:cNvPr>
            <p:cNvSpPr/>
            <p:nvPr/>
          </p:nvSpPr>
          <p:spPr>
            <a:xfrm rot="1205253">
              <a:off x="6925837" y="309925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7"/>
                  </a:lnTo>
                  <a:lnTo>
                    <a:pt x="89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012;p41">
              <a:extLst>
                <a:ext uri="{FF2B5EF4-FFF2-40B4-BE49-F238E27FC236}">
                  <a16:creationId xmlns:a16="http://schemas.microsoft.com/office/drawing/2014/main" id="{1F5334D2-76BB-ED50-2218-F9271DF18452}"/>
                </a:ext>
              </a:extLst>
            </p:cNvPr>
            <p:cNvSpPr/>
            <p:nvPr/>
          </p:nvSpPr>
          <p:spPr>
            <a:xfrm rot="1205253">
              <a:off x="6918777" y="3139507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90"/>
                    <a:pt x="134" y="101"/>
                    <a:pt x="134" y="134"/>
                  </a:cubicBezTo>
                  <a:cubicBezTo>
                    <a:pt x="134" y="156"/>
                    <a:pt x="145" y="168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89" y="223"/>
                    <a:pt x="78" y="212"/>
                    <a:pt x="78" y="201"/>
                  </a:cubicBezTo>
                  <a:cubicBezTo>
                    <a:pt x="67" y="179"/>
                    <a:pt x="67" y="168"/>
                    <a:pt x="56" y="145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1" y="34"/>
                    <a:pt x="11" y="56"/>
                    <a:pt x="11" y="78"/>
                  </a:cubicBezTo>
                  <a:cubicBezTo>
                    <a:pt x="0" y="101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56" y="257"/>
                    <a:pt x="167" y="246"/>
                    <a:pt x="179" y="223"/>
                  </a:cubicBezTo>
                  <a:cubicBezTo>
                    <a:pt x="190" y="201"/>
                    <a:pt x="190" y="168"/>
                    <a:pt x="190" y="123"/>
                  </a:cubicBezTo>
                  <a:cubicBezTo>
                    <a:pt x="179" y="78"/>
                    <a:pt x="167" y="45"/>
                    <a:pt x="145" y="23"/>
                  </a:cubicBezTo>
                  <a:cubicBezTo>
                    <a:pt x="134" y="0"/>
                    <a:pt x="101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013;p41">
              <a:extLst>
                <a:ext uri="{FF2B5EF4-FFF2-40B4-BE49-F238E27FC236}">
                  <a16:creationId xmlns:a16="http://schemas.microsoft.com/office/drawing/2014/main" id="{1E3F9827-5372-43E0-96C7-67E0E0EA7DAE}"/>
                </a:ext>
              </a:extLst>
            </p:cNvPr>
            <p:cNvSpPr/>
            <p:nvPr/>
          </p:nvSpPr>
          <p:spPr>
            <a:xfrm rot="1205253">
              <a:off x="6355372" y="287881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7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014;p41">
              <a:extLst>
                <a:ext uri="{FF2B5EF4-FFF2-40B4-BE49-F238E27FC236}">
                  <a16:creationId xmlns:a16="http://schemas.microsoft.com/office/drawing/2014/main" id="{50EE513C-B605-4A7C-4361-29393C04BA62}"/>
                </a:ext>
              </a:extLst>
            </p:cNvPr>
            <p:cNvSpPr/>
            <p:nvPr/>
          </p:nvSpPr>
          <p:spPr>
            <a:xfrm rot="1205253">
              <a:off x="6349491" y="291898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5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5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015;p41">
              <a:extLst>
                <a:ext uri="{FF2B5EF4-FFF2-40B4-BE49-F238E27FC236}">
                  <a16:creationId xmlns:a16="http://schemas.microsoft.com/office/drawing/2014/main" id="{D6515DD0-BE9F-86A4-1E03-80B14614982C}"/>
                </a:ext>
              </a:extLst>
            </p:cNvPr>
            <p:cNvSpPr/>
            <p:nvPr/>
          </p:nvSpPr>
          <p:spPr>
            <a:xfrm rot="1205253">
              <a:off x="6342135" y="295927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016;p41">
              <a:extLst>
                <a:ext uri="{FF2B5EF4-FFF2-40B4-BE49-F238E27FC236}">
                  <a16:creationId xmlns:a16="http://schemas.microsoft.com/office/drawing/2014/main" id="{317D69C6-D90F-0F96-C5F1-F9297264C1EF}"/>
                </a:ext>
              </a:extLst>
            </p:cNvPr>
            <p:cNvSpPr/>
            <p:nvPr/>
          </p:nvSpPr>
          <p:spPr>
            <a:xfrm rot="1205253">
              <a:off x="6393036" y="288502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017;p41">
              <a:extLst>
                <a:ext uri="{FF2B5EF4-FFF2-40B4-BE49-F238E27FC236}">
                  <a16:creationId xmlns:a16="http://schemas.microsoft.com/office/drawing/2014/main" id="{CE4B6423-48AF-2B70-123A-486F4C882378}"/>
                </a:ext>
              </a:extLst>
            </p:cNvPr>
            <p:cNvSpPr/>
            <p:nvPr/>
          </p:nvSpPr>
          <p:spPr>
            <a:xfrm rot="1205253">
              <a:off x="6428647" y="289152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018;p41">
              <a:extLst>
                <a:ext uri="{FF2B5EF4-FFF2-40B4-BE49-F238E27FC236}">
                  <a16:creationId xmlns:a16="http://schemas.microsoft.com/office/drawing/2014/main" id="{8775A3C7-BABC-98E8-79D1-50F8A98AE9ED}"/>
                </a:ext>
              </a:extLst>
            </p:cNvPr>
            <p:cNvSpPr/>
            <p:nvPr/>
          </p:nvSpPr>
          <p:spPr>
            <a:xfrm rot="1205253">
              <a:off x="6385775" y="292551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019;p41">
              <a:extLst>
                <a:ext uri="{FF2B5EF4-FFF2-40B4-BE49-F238E27FC236}">
                  <a16:creationId xmlns:a16="http://schemas.microsoft.com/office/drawing/2014/main" id="{37B22DCF-C0A1-5BDB-3AD6-8B227FB48473}"/>
                </a:ext>
              </a:extLst>
            </p:cNvPr>
            <p:cNvSpPr/>
            <p:nvPr/>
          </p:nvSpPr>
          <p:spPr>
            <a:xfrm rot="1205253">
              <a:off x="6379485" y="2966257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1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020;p41">
              <a:extLst>
                <a:ext uri="{FF2B5EF4-FFF2-40B4-BE49-F238E27FC236}">
                  <a16:creationId xmlns:a16="http://schemas.microsoft.com/office/drawing/2014/main" id="{317C9145-34B8-C9AA-E25B-D6390C4041AD}"/>
                </a:ext>
              </a:extLst>
            </p:cNvPr>
            <p:cNvSpPr/>
            <p:nvPr/>
          </p:nvSpPr>
          <p:spPr>
            <a:xfrm rot="1205253">
              <a:off x="6372350" y="3007030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021;p41">
              <a:extLst>
                <a:ext uri="{FF2B5EF4-FFF2-40B4-BE49-F238E27FC236}">
                  <a16:creationId xmlns:a16="http://schemas.microsoft.com/office/drawing/2014/main" id="{13043BDC-0360-0A48-C8AF-F7D57EEC8F5F}"/>
                </a:ext>
              </a:extLst>
            </p:cNvPr>
            <p:cNvSpPr/>
            <p:nvPr/>
          </p:nvSpPr>
          <p:spPr>
            <a:xfrm rot="1205253">
              <a:off x="6365369" y="3046844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49"/>
                    <a:pt x="145" y="172"/>
                    <a:pt x="145" y="183"/>
                  </a:cubicBezTo>
                  <a:cubicBezTo>
                    <a:pt x="145" y="194"/>
                    <a:pt x="145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60"/>
                  </a:cubicBezTo>
                  <a:cubicBezTo>
                    <a:pt x="68" y="49"/>
                    <a:pt x="68" y="49"/>
                    <a:pt x="79" y="38"/>
                  </a:cubicBezTo>
                  <a:close/>
                  <a:moveTo>
                    <a:pt x="98" y="0"/>
                  </a:moveTo>
                  <a:cubicBezTo>
                    <a:pt x="91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022;p41">
              <a:extLst>
                <a:ext uri="{FF2B5EF4-FFF2-40B4-BE49-F238E27FC236}">
                  <a16:creationId xmlns:a16="http://schemas.microsoft.com/office/drawing/2014/main" id="{20BB33D1-FFFB-320A-937B-FE44F752124F}"/>
                </a:ext>
              </a:extLst>
            </p:cNvPr>
            <p:cNvSpPr/>
            <p:nvPr/>
          </p:nvSpPr>
          <p:spPr>
            <a:xfrm rot="1205253">
              <a:off x="6422499" y="2931380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023;p41">
              <a:extLst>
                <a:ext uri="{FF2B5EF4-FFF2-40B4-BE49-F238E27FC236}">
                  <a16:creationId xmlns:a16="http://schemas.microsoft.com/office/drawing/2014/main" id="{E5E07DCB-DCC3-C069-47E6-5F6EC8FE74C9}"/>
                </a:ext>
              </a:extLst>
            </p:cNvPr>
            <p:cNvSpPr/>
            <p:nvPr/>
          </p:nvSpPr>
          <p:spPr>
            <a:xfrm rot="1205253">
              <a:off x="6460148" y="293768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5"/>
                  </a:lnTo>
                  <a:lnTo>
                    <a:pt x="34" y="278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024;p41">
              <a:extLst>
                <a:ext uri="{FF2B5EF4-FFF2-40B4-BE49-F238E27FC236}">
                  <a16:creationId xmlns:a16="http://schemas.microsoft.com/office/drawing/2014/main" id="{DFF1D933-3D81-544D-54E7-708A99320960}"/>
                </a:ext>
              </a:extLst>
            </p:cNvPr>
            <p:cNvSpPr/>
            <p:nvPr/>
          </p:nvSpPr>
          <p:spPr>
            <a:xfrm rot="1205253">
              <a:off x="6452887" y="297816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025;p41">
              <a:extLst>
                <a:ext uri="{FF2B5EF4-FFF2-40B4-BE49-F238E27FC236}">
                  <a16:creationId xmlns:a16="http://schemas.microsoft.com/office/drawing/2014/main" id="{CB78D6EB-280A-9DA4-CF0E-54E6236833A6}"/>
                </a:ext>
              </a:extLst>
            </p:cNvPr>
            <p:cNvSpPr/>
            <p:nvPr/>
          </p:nvSpPr>
          <p:spPr>
            <a:xfrm rot="1205253">
              <a:off x="6415222" y="297195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026;p41">
              <a:extLst>
                <a:ext uri="{FF2B5EF4-FFF2-40B4-BE49-F238E27FC236}">
                  <a16:creationId xmlns:a16="http://schemas.microsoft.com/office/drawing/2014/main" id="{0ACD7109-60A4-BCF4-4517-F685D00C6070}"/>
                </a:ext>
              </a:extLst>
            </p:cNvPr>
            <p:cNvSpPr/>
            <p:nvPr/>
          </p:nvSpPr>
          <p:spPr>
            <a:xfrm rot="1205253">
              <a:off x="6445797" y="3018592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56"/>
                    <a:pt x="123" y="78"/>
                  </a:cubicBezTo>
                  <a:cubicBezTo>
                    <a:pt x="123" y="89"/>
                    <a:pt x="134" y="100"/>
                    <a:pt x="134" y="123"/>
                  </a:cubicBezTo>
                  <a:cubicBezTo>
                    <a:pt x="146" y="145"/>
                    <a:pt x="146" y="167"/>
                    <a:pt x="146" y="178"/>
                  </a:cubicBezTo>
                  <a:cubicBezTo>
                    <a:pt x="146" y="189"/>
                    <a:pt x="146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9" y="212"/>
                    <a:pt x="79" y="189"/>
                  </a:cubicBezTo>
                  <a:cubicBezTo>
                    <a:pt x="68" y="178"/>
                    <a:pt x="68" y="167"/>
                    <a:pt x="68" y="145"/>
                  </a:cubicBezTo>
                  <a:cubicBezTo>
                    <a:pt x="56" y="112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8" y="45"/>
                    <a:pt x="79" y="45"/>
                    <a:pt x="79" y="45"/>
                  </a:cubicBezTo>
                  <a:close/>
                  <a:moveTo>
                    <a:pt x="79" y="0"/>
                  </a:moveTo>
                  <a:cubicBezTo>
                    <a:pt x="56" y="11"/>
                    <a:pt x="34" y="11"/>
                    <a:pt x="23" y="22"/>
                  </a:cubicBezTo>
                  <a:cubicBezTo>
                    <a:pt x="12" y="34"/>
                    <a:pt x="12" y="56"/>
                    <a:pt x="12" y="78"/>
                  </a:cubicBezTo>
                  <a:cubicBezTo>
                    <a:pt x="1" y="89"/>
                    <a:pt x="12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8" y="269"/>
                    <a:pt x="123" y="267"/>
                  </a:cubicBezTo>
                  <a:cubicBezTo>
                    <a:pt x="157" y="256"/>
                    <a:pt x="168" y="245"/>
                    <a:pt x="179" y="223"/>
                  </a:cubicBezTo>
                  <a:cubicBezTo>
                    <a:pt x="190" y="189"/>
                    <a:pt x="201" y="156"/>
                    <a:pt x="190" y="112"/>
                  </a:cubicBezTo>
                  <a:cubicBezTo>
                    <a:pt x="179" y="78"/>
                    <a:pt x="168" y="45"/>
                    <a:pt x="146" y="22"/>
                  </a:cubicBezTo>
                  <a:cubicBezTo>
                    <a:pt x="134" y="0"/>
                    <a:pt x="112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027;p41">
              <a:extLst>
                <a:ext uri="{FF2B5EF4-FFF2-40B4-BE49-F238E27FC236}">
                  <a16:creationId xmlns:a16="http://schemas.microsoft.com/office/drawing/2014/main" id="{F6475134-8AD3-89F8-833A-9D6522BC084E}"/>
                </a:ext>
              </a:extLst>
            </p:cNvPr>
            <p:cNvSpPr/>
            <p:nvPr/>
          </p:nvSpPr>
          <p:spPr>
            <a:xfrm rot="1205253">
              <a:off x="6439305" y="305956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028;p41">
              <a:extLst>
                <a:ext uri="{FF2B5EF4-FFF2-40B4-BE49-F238E27FC236}">
                  <a16:creationId xmlns:a16="http://schemas.microsoft.com/office/drawing/2014/main" id="{620D56F2-B521-DB68-2CB2-B30F7F46E597}"/>
                </a:ext>
              </a:extLst>
            </p:cNvPr>
            <p:cNvSpPr/>
            <p:nvPr/>
          </p:nvSpPr>
          <p:spPr>
            <a:xfrm rot="1205253">
              <a:off x="6661474" y="3096107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0" y="46"/>
                  </a:moveTo>
                  <a:cubicBezTo>
                    <a:pt x="100" y="57"/>
                    <a:pt x="112" y="68"/>
                    <a:pt x="112" y="79"/>
                  </a:cubicBezTo>
                  <a:cubicBezTo>
                    <a:pt x="123" y="90"/>
                    <a:pt x="123" y="101"/>
                    <a:pt x="134" y="124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13"/>
                    <a:pt x="134" y="213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78" y="224"/>
                    <a:pt x="78" y="213"/>
                    <a:pt x="67" y="201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56" y="124"/>
                    <a:pt x="45" y="101"/>
                    <a:pt x="45" y="90"/>
                  </a:cubicBezTo>
                  <a:cubicBezTo>
                    <a:pt x="45" y="79"/>
                    <a:pt x="56" y="68"/>
                    <a:pt x="56" y="57"/>
                  </a:cubicBezTo>
                  <a:cubicBezTo>
                    <a:pt x="56" y="46"/>
                    <a:pt x="67" y="46"/>
                    <a:pt x="78" y="46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2" y="23"/>
                  </a:cubicBezTo>
                  <a:cubicBezTo>
                    <a:pt x="11" y="34"/>
                    <a:pt x="0" y="57"/>
                    <a:pt x="0" y="79"/>
                  </a:cubicBezTo>
                  <a:cubicBezTo>
                    <a:pt x="0" y="101"/>
                    <a:pt x="0" y="124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0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89" y="201"/>
                    <a:pt x="189" y="168"/>
                    <a:pt x="178" y="124"/>
                  </a:cubicBezTo>
                  <a:cubicBezTo>
                    <a:pt x="167" y="79"/>
                    <a:pt x="156" y="46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029;p41">
              <a:extLst>
                <a:ext uri="{FF2B5EF4-FFF2-40B4-BE49-F238E27FC236}">
                  <a16:creationId xmlns:a16="http://schemas.microsoft.com/office/drawing/2014/main" id="{2CEF8B53-3913-AF9B-5146-41AEE614BC78}"/>
                </a:ext>
              </a:extLst>
            </p:cNvPr>
            <p:cNvSpPr/>
            <p:nvPr/>
          </p:nvSpPr>
          <p:spPr>
            <a:xfrm rot="1205253">
              <a:off x="6496699" y="2944522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030;p41">
              <a:extLst>
                <a:ext uri="{FF2B5EF4-FFF2-40B4-BE49-F238E27FC236}">
                  <a16:creationId xmlns:a16="http://schemas.microsoft.com/office/drawing/2014/main" id="{F00CA060-B133-2C74-CF26-92F239BEF529}"/>
                </a:ext>
              </a:extLst>
            </p:cNvPr>
            <p:cNvSpPr/>
            <p:nvPr/>
          </p:nvSpPr>
          <p:spPr>
            <a:xfrm rot="1205253">
              <a:off x="6489718" y="2984336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6" y="161"/>
                    <a:pt x="146" y="183"/>
                  </a:cubicBezTo>
                  <a:cubicBezTo>
                    <a:pt x="146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01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100" y="0"/>
                  </a:moveTo>
                  <a:cubicBezTo>
                    <a:pt x="93" y="0"/>
                    <a:pt x="85" y="1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2"/>
                    <a:pt x="168" y="38"/>
                    <a:pt x="146" y="16"/>
                  </a:cubicBezTo>
                  <a:cubicBezTo>
                    <a:pt x="138" y="8"/>
                    <a:pt x="119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031;p41">
              <a:extLst>
                <a:ext uri="{FF2B5EF4-FFF2-40B4-BE49-F238E27FC236}">
                  <a16:creationId xmlns:a16="http://schemas.microsoft.com/office/drawing/2014/main" id="{73D90CD6-5831-7D00-F247-6ECB7B50EB89}"/>
                </a:ext>
              </a:extLst>
            </p:cNvPr>
            <p:cNvSpPr/>
            <p:nvPr/>
          </p:nvSpPr>
          <p:spPr>
            <a:xfrm rot="1205253">
              <a:off x="6483290" y="302495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032;p41">
              <a:extLst>
                <a:ext uri="{FF2B5EF4-FFF2-40B4-BE49-F238E27FC236}">
                  <a16:creationId xmlns:a16="http://schemas.microsoft.com/office/drawing/2014/main" id="{C42F6269-D119-31E7-270F-757F44224A09}"/>
                </a:ext>
              </a:extLst>
            </p:cNvPr>
            <p:cNvSpPr/>
            <p:nvPr/>
          </p:nvSpPr>
          <p:spPr>
            <a:xfrm rot="1205253">
              <a:off x="6476029" y="306543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033;p41">
              <a:extLst>
                <a:ext uri="{FF2B5EF4-FFF2-40B4-BE49-F238E27FC236}">
                  <a16:creationId xmlns:a16="http://schemas.microsoft.com/office/drawing/2014/main" id="{06B8379F-971D-1D24-262B-52C34E613EBC}"/>
                </a:ext>
              </a:extLst>
            </p:cNvPr>
            <p:cNvSpPr/>
            <p:nvPr/>
          </p:nvSpPr>
          <p:spPr>
            <a:xfrm rot="1205253">
              <a:off x="6533251" y="295036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034;p41">
              <a:extLst>
                <a:ext uri="{FF2B5EF4-FFF2-40B4-BE49-F238E27FC236}">
                  <a16:creationId xmlns:a16="http://schemas.microsoft.com/office/drawing/2014/main" id="{6172E80F-089A-D787-9C92-BCCF4CE5095F}"/>
                </a:ext>
              </a:extLst>
            </p:cNvPr>
            <p:cNvSpPr/>
            <p:nvPr/>
          </p:nvSpPr>
          <p:spPr>
            <a:xfrm rot="1205253">
              <a:off x="6526396" y="2990375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90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2"/>
                  </a:cubicBezTo>
                  <a:cubicBezTo>
                    <a:pt x="134" y="83"/>
                    <a:pt x="134" y="105"/>
                    <a:pt x="134" y="127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5"/>
                    <a:pt x="134" y="216"/>
                  </a:cubicBezTo>
                  <a:cubicBezTo>
                    <a:pt x="134" y="216"/>
                    <a:pt x="123" y="228"/>
                    <a:pt x="123" y="228"/>
                  </a:cubicBezTo>
                  <a:cubicBezTo>
                    <a:pt x="112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2"/>
                    <a:pt x="56" y="60"/>
                    <a:pt x="68" y="60"/>
                  </a:cubicBezTo>
                  <a:cubicBezTo>
                    <a:pt x="68" y="49"/>
                    <a:pt x="79" y="49"/>
                    <a:pt x="90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6" y="5"/>
                    <a:pt x="45" y="16"/>
                    <a:pt x="34" y="27"/>
                  </a:cubicBezTo>
                  <a:cubicBezTo>
                    <a:pt x="23" y="38"/>
                    <a:pt x="12" y="49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31" y="228"/>
                    <a:pt x="60" y="263"/>
                    <a:pt x="104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79" y="250"/>
                    <a:pt x="190" y="216"/>
                  </a:cubicBezTo>
                  <a:cubicBezTo>
                    <a:pt x="201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37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035;p41">
              <a:extLst>
                <a:ext uri="{FF2B5EF4-FFF2-40B4-BE49-F238E27FC236}">
                  <a16:creationId xmlns:a16="http://schemas.microsoft.com/office/drawing/2014/main" id="{556A945D-C9AB-BA28-ADDC-93E5CB378859}"/>
                </a:ext>
              </a:extLst>
            </p:cNvPr>
            <p:cNvSpPr/>
            <p:nvPr/>
          </p:nvSpPr>
          <p:spPr>
            <a:xfrm rot="1205253">
              <a:off x="6519842" y="3031793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036;p41">
              <a:extLst>
                <a:ext uri="{FF2B5EF4-FFF2-40B4-BE49-F238E27FC236}">
                  <a16:creationId xmlns:a16="http://schemas.microsoft.com/office/drawing/2014/main" id="{A483727F-B30F-1EE4-D8BB-E8ACC10E9CBF}"/>
                </a:ext>
              </a:extLst>
            </p:cNvPr>
            <p:cNvSpPr/>
            <p:nvPr/>
          </p:nvSpPr>
          <p:spPr>
            <a:xfrm rot="1205253">
              <a:off x="6512753" y="307130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68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037;p41">
              <a:extLst>
                <a:ext uri="{FF2B5EF4-FFF2-40B4-BE49-F238E27FC236}">
                  <a16:creationId xmlns:a16="http://schemas.microsoft.com/office/drawing/2014/main" id="{7240213B-ED99-ACB6-C967-50BCCA759128}"/>
                </a:ext>
              </a:extLst>
            </p:cNvPr>
            <p:cNvSpPr/>
            <p:nvPr/>
          </p:nvSpPr>
          <p:spPr>
            <a:xfrm rot="1205253">
              <a:off x="6569975" y="295623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8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038;p41">
              <a:extLst>
                <a:ext uri="{FF2B5EF4-FFF2-40B4-BE49-F238E27FC236}">
                  <a16:creationId xmlns:a16="http://schemas.microsoft.com/office/drawing/2014/main" id="{D801F463-D86C-C763-8664-0D5B9BAB033A}"/>
                </a:ext>
              </a:extLst>
            </p:cNvPr>
            <p:cNvSpPr/>
            <p:nvPr/>
          </p:nvSpPr>
          <p:spPr>
            <a:xfrm rot="1205253">
              <a:off x="6563872" y="299674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68"/>
                  </a:cubicBezTo>
                  <a:cubicBezTo>
                    <a:pt x="123" y="90"/>
                    <a:pt x="123" y="101"/>
                    <a:pt x="135" y="123"/>
                  </a:cubicBezTo>
                  <a:cubicBezTo>
                    <a:pt x="135" y="146"/>
                    <a:pt x="135" y="168"/>
                    <a:pt x="135" y="179"/>
                  </a:cubicBezTo>
                  <a:cubicBezTo>
                    <a:pt x="135" y="190"/>
                    <a:pt x="135" y="201"/>
                    <a:pt x="135" y="212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79" y="201"/>
                    <a:pt x="68" y="190"/>
                  </a:cubicBezTo>
                  <a:cubicBezTo>
                    <a:pt x="68" y="179"/>
                    <a:pt x="57" y="168"/>
                    <a:pt x="57" y="146"/>
                  </a:cubicBezTo>
                  <a:cubicBezTo>
                    <a:pt x="57" y="112"/>
                    <a:pt x="45" y="101"/>
                    <a:pt x="45" y="90"/>
                  </a:cubicBezTo>
                  <a:cubicBezTo>
                    <a:pt x="45" y="68"/>
                    <a:pt x="57" y="56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79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039;p41">
              <a:extLst>
                <a:ext uri="{FF2B5EF4-FFF2-40B4-BE49-F238E27FC236}">
                  <a16:creationId xmlns:a16="http://schemas.microsoft.com/office/drawing/2014/main" id="{E1D678A5-2929-E3C6-082E-384B38853D16}"/>
                </a:ext>
              </a:extLst>
            </p:cNvPr>
            <p:cNvSpPr/>
            <p:nvPr/>
          </p:nvSpPr>
          <p:spPr>
            <a:xfrm rot="1205253">
              <a:off x="6556393" y="30376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040;p41">
              <a:extLst>
                <a:ext uri="{FF2B5EF4-FFF2-40B4-BE49-F238E27FC236}">
                  <a16:creationId xmlns:a16="http://schemas.microsoft.com/office/drawing/2014/main" id="{56DF513B-3159-FA35-E40C-5AF46C7348FF}"/>
                </a:ext>
              </a:extLst>
            </p:cNvPr>
            <p:cNvSpPr/>
            <p:nvPr/>
          </p:nvSpPr>
          <p:spPr>
            <a:xfrm rot="1205253">
              <a:off x="6550245" y="3078489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57" y="1"/>
                  </a:moveTo>
                  <a:lnTo>
                    <a:pt x="1" y="57"/>
                  </a:lnTo>
                  <a:lnTo>
                    <a:pt x="1" y="101"/>
                  </a:lnTo>
                  <a:lnTo>
                    <a:pt x="57" y="45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13" y="235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041;p41">
              <a:extLst>
                <a:ext uri="{FF2B5EF4-FFF2-40B4-BE49-F238E27FC236}">
                  <a16:creationId xmlns:a16="http://schemas.microsoft.com/office/drawing/2014/main" id="{6ECE68DD-85CA-50E4-D72D-841C48DCACCA}"/>
                </a:ext>
              </a:extLst>
            </p:cNvPr>
            <p:cNvSpPr/>
            <p:nvPr/>
          </p:nvSpPr>
          <p:spPr>
            <a:xfrm rot="1205253">
              <a:off x="6613959" y="292152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042;p41">
              <a:extLst>
                <a:ext uri="{FF2B5EF4-FFF2-40B4-BE49-F238E27FC236}">
                  <a16:creationId xmlns:a16="http://schemas.microsoft.com/office/drawing/2014/main" id="{2E8E72EE-7727-62A1-76A0-3E80721E54BA}"/>
                </a:ext>
              </a:extLst>
            </p:cNvPr>
            <p:cNvSpPr/>
            <p:nvPr/>
          </p:nvSpPr>
          <p:spPr>
            <a:xfrm rot="1205253">
              <a:off x="6607639" y="296244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3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043;p41">
              <a:extLst>
                <a:ext uri="{FF2B5EF4-FFF2-40B4-BE49-F238E27FC236}">
                  <a16:creationId xmlns:a16="http://schemas.microsoft.com/office/drawing/2014/main" id="{4B61F3ED-AE1E-BF6D-A97E-4ACD6A6680F5}"/>
                </a:ext>
              </a:extLst>
            </p:cNvPr>
            <p:cNvSpPr/>
            <p:nvPr/>
          </p:nvSpPr>
          <p:spPr>
            <a:xfrm rot="1205253">
              <a:off x="6600595" y="300261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7"/>
                    <a:pt x="112" y="68"/>
                    <a:pt x="123" y="79"/>
                  </a:cubicBezTo>
                  <a:cubicBezTo>
                    <a:pt x="123" y="90"/>
                    <a:pt x="123" y="101"/>
                    <a:pt x="135" y="134"/>
                  </a:cubicBezTo>
                  <a:cubicBezTo>
                    <a:pt x="135" y="157"/>
                    <a:pt x="135" y="168"/>
                    <a:pt x="135" y="179"/>
                  </a:cubicBezTo>
                  <a:cubicBezTo>
                    <a:pt x="135" y="201"/>
                    <a:pt x="135" y="212"/>
                    <a:pt x="135" y="212"/>
                  </a:cubicBezTo>
                  <a:cubicBezTo>
                    <a:pt x="135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24"/>
                    <a:pt x="79" y="212"/>
                    <a:pt x="68" y="201"/>
                  </a:cubicBezTo>
                  <a:cubicBezTo>
                    <a:pt x="68" y="179"/>
                    <a:pt x="68" y="168"/>
                    <a:pt x="57" y="146"/>
                  </a:cubicBezTo>
                  <a:cubicBezTo>
                    <a:pt x="57" y="123"/>
                    <a:pt x="57" y="101"/>
                    <a:pt x="57" y="90"/>
                  </a:cubicBezTo>
                  <a:cubicBezTo>
                    <a:pt x="57" y="79"/>
                    <a:pt x="57" y="68"/>
                    <a:pt x="57" y="57"/>
                  </a:cubicBezTo>
                  <a:cubicBezTo>
                    <a:pt x="68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57" y="12"/>
                    <a:pt x="34" y="12"/>
                    <a:pt x="23" y="23"/>
                  </a:cubicBezTo>
                  <a:cubicBezTo>
                    <a:pt x="12" y="45"/>
                    <a:pt x="12" y="57"/>
                    <a:pt x="1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27"/>
                    <a:pt x="50" y="270"/>
                    <a:pt x="104" y="270"/>
                  </a:cubicBezTo>
                  <a:cubicBezTo>
                    <a:pt x="110" y="270"/>
                    <a:pt x="117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79" y="79"/>
                    <a:pt x="168" y="45"/>
                    <a:pt x="146" y="23"/>
                  </a:cubicBezTo>
                  <a:cubicBezTo>
                    <a:pt x="123" y="12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044;p41">
              <a:extLst>
                <a:ext uri="{FF2B5EF4-FFF2-40B4-BE49-F238E27FC236}">
                  <a16:creationId xmlns:a16="http://schemas.microsoft.com/office/drawing/2014/main" id="{132E6762-55FF-EDEC-9540-88050881CE4E}"/>
                </a:ext>
              </a:extLst>
            </p:cNvPr>
            <p:cNvSpPr/>
            <p:nvPr/>
          </p:nvSpPr>
          <p:spPr>
            <a:xfrm rot="1205253">
              <a:off x="6594176" y="3043689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3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045;p41">
              <a:extLst>
                <a:ext uri="{FF2B5EF4-FFF2-40B4-BE49-F238E27FC236}">
                  <a16:creationId xmlns:a16="http://schemas.microsoft.com/office/drawing/2014/main" id="{FCCD55C4-9F31-577A-345C-07C65847CA04}"/>
                </a:ext>
              </a:extLst>
            </p:cNvPr>
            <p:cNvSpPr/>
            <p:nvPr/>
          </p:nvSpPr>
          <p:spPr>
            <a:xfrm rot="1205253">
              <a:off x="6586797" y="308432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7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046;p41">
              <a:extLst>
                <a:ext uri="{FF2B5EF4-FFF2-40B4-BE49-F238E27FC236}">
                  <a16:creationId xmlns:a16="http://schemas.microsoft.com/office/drawing/2014/main" id="{F431221C-A40F-7C0A-BD65-CAC5BAE35AF2}"/>
                </a:ext>
              </a:extLst>
            </p:cNvPr>
            <p:cNvSpPr/>
            <p:nvPr/>
          </p:nvSpPr>
          <p:spPr>
            <a:xfrm rot="1205253">
              <a:off x="6651482" y="2928539"/>
              <a:ext cx="18390" cy="24489"/>
            </a:xfrm>
            <a:custGeom>
              <a:avLst/>
              <a:gdLst/>
              <a:ahLst/>
              <a:cxnLst/>
              <a:rect l="l" t="t" r="r" b="b"/>
              <a:pathLst>
                <a:path w="202" h="269" extrusionOk="0">
                  <a:moveTo>
                    <a:pt x="57" y="1"/>
                  </a:moveTo>
                  <a:lnTo>
                    <a:pt x="1" y="57"/>
                  </a:lnTo>
                  <a:lnTo>
                    <a:pt x="1" y="101"/>
                  </a:lnTo>
                  <a:lnTo>
                    <a:pt x="57" y="45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047;p41">
              <a:extLst>
                <a:ext uri="{FF2B5EF4-FFF2-40B4-BE49-F238E27FC236}">
                  <a16:creationId xmlns:a16="http://schemas.microsoft.com/office/drawing/2014/main" id="{95C0B1DF-5CC5-6060-9500-A8D8D3FA3DBF}"/>
                </a:ext>
              </a:extLst>
            </p:cNvPr>
            <p:cNvSpPr/>
            <p:nvPr/>
          </p:nvSpPr>
          <p:spPr>
            <a:xfrm rot="1205253">
              <a:off x="6644191" y="296928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048;p41">
              <a:extLst>
                <a:ext uri="{FF2B5EF4-FFF2-40B4-BE49-F238E27FC236}">
                  <a16:creationId xmlns:a16="http://schemas.microsoft.com/office/drawing/2014/main" id="{3413EE82-63D7-DD18-3F1E-26E9466A4CCA}"/>
                </a:ext>
              </a:extLst>
            </p:cNvPr>
            <p:cNvSpPr/>
            <p:nvPr/>
          </p:nvSpPr>
          <p:spPr>
            <a:xfrm rot="1205253">
              <a:off x="6637102" y="300879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68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3" y="246"/>
                  </a:lnTo>
                  <a:lnTo>
                    <a:pt x="213" y="212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049;p41">
              <a:extLst>
                <a:ext uri="{FF2B5EF4-FFF2-40B4-BE49-F238E27FC236}">
                  <a16:creationId xmlns:a16="http://schemas.microsoft.com/office/drawing/2014/main" id="{2A784EC8-A589-7391-B3E6-09ECC3E3D33E}"/>
                </a:ext>
              </a:extLst>
            </p:cNvPr>
            <p:cNvSpPr/>
            <p:nvPr/>
          </p:nvSpPr>
          <p:spPr>
            <a:xfrm rot="1205253">
              <a:off x="6631071" y="3049411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00" y="56"/>
                    <a:pt x="111" y="67"/>
                    <a:pt x="111" y="78"/>
                  </a:cubicBezTo>
                  <a:cubicBezTo>
                    <a:pt x="123" y="90"/>
                    <a:pt x="123" y="101"/>
                    <a:pt x="134" y="134"/>
                  </a:cubicBezTo>
                  <a:cubicBezTo>
                    <a:pt x="134" y="156"/>
                    <a:pt x="134" y="167"/>
                    <a:pt x="134" y="179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23" y="223"/>
                    <a:pt x="123" y="223"/>
                    <a:pt x="111" y="223"/>
                  </a:cubicBezTo>
                  <a:cubicBezTo>
                    <a:pt x="108" y="227"/>
                    <a:pt x="104" y="228"/>
                    <a:pt x="101" y="228"/>
                  </a:cubicBezTo>
                  <a:cubicBezTo>
                    <a:pt x="94" y="228"/>
                    <a:pt x="89" y="223"/>
                    <a:pt x="89" y="223"/>
                  </a:cubicBezTo>
                  <a:cubicBezTo>
                    <a:pt x="78" y="223"/>
                    <a:pt x="78" y="212"/>
                    <a:pt x="67" y="201"/>
                  </a:cubicBezTo>
                  <a:cubicBezTo>
                    <a:pt x="67" y="190"/>
                    <a:pt x="56" y="167"/>
                    <a:pt x="56" y="145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8"/>
                    <a:pt x="45" y="67"/>
                    <a:pt x="56" y="56"/>
                  </a:cubicBezTo>
                  <a:cubicBezTo>
                    <a:pt x="56" y="56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45" y="12"/>
                    <a:pt x="33" y="12"/>
                    <a:pt x="22" y="34"/>
                  </a:cubicBezTo>
                  <a:cubicBezTo>
                    <a:pt x="11" y="45"/>
                    <a:pt x="0" y="56"/>
                    <a:pt x="0" y="78"/>
                  </a:cubicBezTo>
                  <a:cubicBezTo>
                    <a:pt x="0" y="101"/>
                    <a:pt x="0" y="123"/>
                    <a:pt x="0" y="156"/>
                  </a:cubicBezTo>
                  <a:cubicBezTo>
                    <a:pt x="20" y="234"/>
                    <a:pt x="48" y="270"/>
                    <a:pt x="92" y="270"/>
                  </a:cubicBezTo>
                  <a:cubicBezTo>
                    <a:pt x="98" y="270"/>
                    <a:pt x="105" y="269"/>
                    <a:pt x="111" y="268"/>
                  </a:cubicBezTo>
                  <a:cubicBezTo>
                    <a:pt x="145" y="257"/>
                    <a:pt x="167" y="245"/>
                    <a:pt x="178" y="223"/>
                  </a:cubicBezTo>
                  <a:cubicBezTo>
                    <a:pt x="189" y="201"/>
                    <a:pt x="189" y="167"/>
                    <a:pt x="178" y="123"/>
                  </a:cubicBezTo>
                  <a:cubicBezTo>
                    <a:pt x="167" y="78"/>
                    <a:pt x="156" y="45"/>
                    <a:pt x="145" y="23"/>
                  </a:cubicBezTo>
                  <a:cubicBezTo>
                    <a:pt x="123" y="12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050;p41">
              <a:extLst>
                <a:ext uri="{FF2B5EF4-FFF2-40B4-BE49-F238E27FC236}">
                  <a16:creationId xmlns:a16="http://schemas.microsoft.com/office/drawing/2014/main" id="{10480BA1-53D6-9388-5756-7799674C5D23}"/>
                </a:ext>
              </a:extLst>
            </p:cNvPr>
            <p:cNvSpPr/>
            <p:nvPr/>
          </p:nvSpPr>
          <p:spPr>
            <a:xfrm rot="1205253">
              <a:off x="6623520" y="309019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6" y="279"/>
                  </a:lnTo>
                  <a:lnTo>
                    <a:pt x="213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051;p41">
              <a:extLst>
                <a:ext uri="{FF2B5EF4-FFF2-40B4-BE49-F238E27FC236}">
                  <a16:creationId xmlns:a16="http://schemas.microsoft.com/office/drawing/2014/main" id="{DAC58E76-862F-43BC-270F-1BC2B7DE8670}"/>
                </a:ext>
              </a:extLst>
            </p:cNvPr>
            <p:cNvSpPr/>
            <p:nvPr/>
          </p:nvSpPr>
          <p:spPr>
            <a:xfrm rot="1205253">
              <a:off x="6688221" y="2934233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7" y="40"/>
                  </a:moveTo>
                  <a:cubicBezTo>
                    <a:pt x="91" y="40"/>
                    <a:pt x="94" y="45"/>
                    <a:pt x="101" y="45"/>
                  </a:cubicBezTo>
                  <a:cubicBezTo>
                    <a:pt x="101" y="45"/>
                    <a:pt x="112" y="57"/>
                    <a:pt x="112" y="68"/>
                  </a:cubicBezTo>
                  <a:cubicBezTo>
                    <a:pt x="123" y="79"/>
                    <a:pt x="123" y="101"/>
                    <a:pt x="135" y="123"/>
                  </a:cubicBezTo>
                  <a:cubicBezTo>
                    <a:pt x="135" y="146"/>
                    <a:pt x="135" y="168"/>
                    <a:pt x="135" y="179"/>
                  </a:cubicBezTo>
                  <a:cubicBezTo>
                    <a:pt x="135" y="190"/>
                    <a:pt x="135" y="201"/>
                    <a:pt x="135" y="213"/>
                  </a:cubicBezTo>
                  <a:cubicBezTo>
                    <a:pt x="123" y="213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3"/>
                    <a:pt x="79" y="201"/>
                    <a:pt x="68" y="190"/>
                  </a:cubicBezTo>
                  <a:cubicBezTo>
                    <a:pt x="68" y="179"/>
                    <a:pt x="57" y="157"/>
                    <a:pt x="57" y="135"/>
                  </a:cubicBezTo>
                  <a:cubicBezTo>
                    <a:pt x="46" y="112"/>
                    <a:pt x="46" y="101"/>
                    <a:pt x="46" y="79"/>
                  </a:cubicBezTo>
                  <a:cubicBezTo>
                    <a:pt x="46" y="68"/>
                    <a:pt x="46" y="57"/>
                    <a:pt x="57" y="57"/>
                  </a:cubicBezTo>
                  <a:cubicBezTo>
                    <a:pt x="57" y="45"/>
                    <a:pt x="68" y="45"/>
                    <a:pt x="79" y="45"/>
                  </a:cubicBezTo>
                  <a:cubicBezTo>
                    <a:pt x="83" y="42"/>
                    <a:pt x="85" y="40"/>
                    <a:pt x="87" y="40"/>
                  </a:cubicBezTo>
                  <a:close/>
                  <a:moveTo>
                    <a:pt x="68" y="1"/>
                  </a:moveTo>
                  <a:cubicBezTo>
                    <a:pt x="46" y="1"/>
                    <a:pt x="34" y="12"/>
                    <a:pt x="23" y="23"/>
                  </a:cubicBezTo>
                  <a:cubicBezTo>
                    <a:pt x="12" y="34"/>
                    <a:pt x="1" y="57"/>
                    <a:pt x="1" y="68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13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8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052;p41">
              <a:extLst>
                <a:ext uri="{FF2B5EF4-FFF2-40B4-BE49-F238E27FC236}">
                  <a16:creationId xmlns:a16="http://schemas.microsoft.com/office/drawing/2014/main" id="{69C1E376-B338-FA81-B558-9C3CE592E6A0}"/>
                </a:ext>
              </a:extLst>
            </p:cNvPr>
            <p:cNvSpPr/>
            <p:nvPr/>
          </p:nvSpPr>
          <p:spPr>
            <a:xfrm rot="1205253">
              <a:off x="6798236" y="2952629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90" y="39"/>
                  </a:moveTo>
                  <a:cubicBezTo>
                    <a:pt x="90" y="39"/>
                    <a:pt x="101" y="39"/>
                    <a:pt x="112" y="50"/>
                  </a:cubicBezTo>
                  <a:cubicBezTo>
                    <a:pt x="112" y="50"/>
                    <a:pt x="124" y="61"/>
                    <a:pt x="124" y="72"/>
                  </a:cubicBezTo>
                  <a:cubicBezTo>
                    <a:pt x="135" y="83"/>
                    <a:pt x="135" y="105"/>
                    <a:pt x="135" y="128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6"/>
                    <a:pt x="135" y="217"/>
                  </a:cubicBezTo>
                  <a:cubicBezTo>
                    <a:pt x="135" y="217"/>
                    <a:pt x="124" y="228"/>
                    <a:pt x="124" y="228"/>
                  </a:cubicBezTo>
                  <a:cubicBezTo>
                    <a:pt x="112" y="228"/>
                    <a:pt x="101" y="228"/>
                    <a:pt x="90" y="217"/>
                  </a:cubicBezTo>
                  <a:cubicBezTo>
                    <a:pt x="90" y="217"/>
                    <a:pt x="79" y="206"/>
                    <a:pt x="79" y="194"/>
                  </a:cubicBezTo>
                  <a:cubicBezTo>
                    <a:pt x="68" y="183"/>
                    <a:pt x="68" y="161"/>
                    <a:pt x="68" y="139"/>
                  </a:cubicBezTo>
                  <a:cubicBezTo>
                    <a:pt x="57" y="117"/>
                    <a:pt x="57" y="94"/>
                    <a:pt x="57" y="83"/>
                  </a:cubicBezTo>
                  <a:cubicBezTo>
                    <a:pt x="57" y="72"/>
                    <a:pt x="57" y="61"/>
                    <a:pt x="68" y="50"/>
                  </a:cubicBezTo>
                  <a:cubicBezTo>
                    <a:pt x="68" y="50"/>
                    <a:pt x="79" y="39"/>
                    <a:pt x="90" y="39"/>
                  </a:cubicBezTo>
                  <a:close/>
                  <a:moveTo>
                    <a:pt x="103" y="1"/>
                  </a:moveTo>
                  <a:cubicBezTo>
                    <a:pt x="96" y="1"/>
                    <a:pt x="88" y="2"/>
                    <a:pt x="79" y="5"/>
                  </a:cubicBezTo>
                  <a:cubicBezTo>
                    <a:pt x="57" y="5"/>
                    <a:pt x="46" y="16"/>
                    <a:pt x="34" y="27"/>
                  </a:cubicBezTo>
                  <a:cubicBezTo>
                    <a:pt x="23" y="39"/>
                    <a:pt x="12" y="50"/>
                    <a:pt x="12" y="72"/>
                  </a:cubicBezTo>
                  <a:cubicBezTo>
                    <a:pt x="1" y="94"/>
                    <a:pt x="12" y="117"/>
                    <a:pt x="12" y="150"/>
                  </a:cubicBezTo>
                  <a:cubicBezTo>
                    <a:pt x="32" y="228"/>
                    <a:pt x="60" y="263"/>
                    <a:pt x="104" y="263"/>
                  </a:cubicBezTo>
                  <a:cubicBezTo>
                    <a:pt x="110" y="263"/>
                    <a:pt x="117" y="263"/>
                    <a:pt x="124" y="261"/>
                  </a:cubicBezTo>
                  <a:cubicBezTo>
                    <a:pt x="157" y="261"/>
                    <a:pt x="179" y="239"/>
                    <a:pt x="190" y="217"/>
                  </a:cubicBezTo>
                  <a:cubicBezTo>
                    <a:pt x="201" y="194"/>
                    <a:pt x="201" y="161"/>
                    <a:pt x="190" y="117"/>
                  </a:cubicBezTo>
                  <a:cubicBezTo>
                    <a:pt x="179" y="72"/>
                    <a:pt x="168" y="39"/>
                    <a:pt x="146" y="27"/>
                  </a:cubicBezTo>
                  <a:cubicBezTo>
                    <a:pt x="138" y="11"/>
                    <a:pt x="124" y="1"/>
                    <a:pt x="1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053;p41">
              <a:extLst>
                <a:ext uri="{FF2B5EF4-FFF2-40B4-BE49-F238E27FC236}">
                  <a16:creationId xmlns:a16="http://schemas.microsoft.com/office/drawing/2014/main" id="{876C93CD-3586-AD19-771B-EEE5F9C616D7}"/>
                </a:ext>
              </a:extLst>
            </p:cNvPr>
            <p:cNvSpPr/>
            <p:nvPr/>
          </p:nvSpPr>
          <p:spPr>
            <a:xfrm rot="1205253">
              <a:off x="6835769" y="2959097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6" y="40"/>
                  </a:moveTo>
                  <a:cubicBezTo>
                    <a:pt x="90" y="40"/>
                    <a:pt x="93" y="45"/>
                    <a:pt x="100" y="45"/>
                  </a:cubicBezTo>
                  <a:cubicBezTo>
                    <a:pt x="100" y="45"/>
                    <a:pt x="112" y="56"/>
                    <a:pt x="112" y="67"/>
                  </a:cubicBezTo>
                  <a:cubicBezTo>
                    <a:pt x="123" y="78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12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01"/>
                    <a:pt x="67" y="190"/>
                  </a:cubicBezTo>
                  <a:cubicBezTo>
                    <a:pt x="67" y="178"/>
                    <a:pt x="56" y="156"/>
                    <a:pt x="56" y="134"/>
                  </a:cubicBezTo>
                  <a:cubicBezTo>
                    <a:pt x="56" y="112"/>
                    <a:pt x="45" y="100"/>
                    <a:pt x="45" y="78"/>
                  </a:cubicBezTo>
                  <a:cubicBezTo>
                    <a:pt x="45" y="67"/>
                    <a:pt x="45" y="56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ubicBezTo>
                    <a:pt x="82" y="41"/>
                    <a:pt x="84" y="40"/>
                    <a:pt x="86" y="40"/>
                  </a:cubicBezTo>
                  <a:close/>
                  <a:moveTo>
                    <a:pt x="67" y="0"/>
                  </a:moveTo>
                  <a:cubicBezTo>
                    <a:pt x="45" y="0"/>
                    <a:pt x="34" y="11"/>
                    <a:pt x="22" y="22"/>
                  </a:cubicBezTo>
                  <a:cubicBezTo>
                    <a:pt x="11" y="34"/>
                    <a:pt x="0" y="56"/>
                    <a:pt x="0" y="67"/>
                  </a:cubicBezTo>
                  <a:cubicBezTo>
                    <a:pt x="0" y="89"/>
                    <a:pt x="0" y="123"/>
                    <a:pt x="0" y="145"/>
                  </a:cubicBezTo>
                  <a:cubicBezTo>
                    <a:pt x="20" y="225"/>
                    <a:pt x="49" y="269"/>
                    <a:pt x="95" y="269"/>
                  </a:cubicBezTo>
                  <a:cubicBezTo>
                    <a:pt x="100" y="269"/>
                    <a:pt x="106" y="269"/>
                    <a:pt x="112" y="267"/>
                  </a:cubicBezTo>
                  <a:cubicBezTo>
                    <a:pt x="145" y="256"/>
                    <a:pt x="167" y="245"/>
                    <a:pt x="178" y="212"/>
                  </a:cubicBezTo>
                  <a:cubicBezTo>
                    <a:pt x="189" y="190"/>
                    <a:pt x="189" y="156"/>
                    <a:pt x="178" y="112"/>
                  </a:cubicBezTo>
                  <a:cubicBezTo>
                    <a:pt x="167" y="67"/>
                    <a:pt x="156" y="45"/>
                    <a:pt x="145" y="22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054;p41">
              <a:extLst>
                <a:ext uri="{FF2B5EF4-FFF2-40B4-BE49-F238E27FC236}">
                  <a16:creationId xmlns:a16="http://schemas.microsoft.com/office/drawing/2014/main" id="{F89DF9F1-B581-E6F1-7C27-C187E6929824}"/>
                </a:ext>
              </a:extLst>
            </p:cNvPr>
            <p:cNvSpPr/>
            <p:nvPr/>
          </p:nvSpPr>
          <p:spPr>
            <a:xfrm rot="1205253">
              <a:off x="6872493" y="2964966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78"/>
                  </a:cubicBezTo>
                  <a:cubicBezTo>
                    <a:pt x="123" y="89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4" y="11"/>
                    <a:pt x="22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49" y="269"/>
                    <a:pt x="103" y="269"/>
                  </a:cubicBezTo>
                  <a:cubicBezTo>
                    <a:pt x="109" y="269"/>
                    <a:pt x="116" y="269"/>
                    <a:pt x="123" y="268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89" y="190"/>
                    <a:pt x="189" y="156"/>
                    <a:pt x="178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055;p41">
              <a:extLst>
                <a:ext uri="{FF2B5EF4-FFF2-40B4-BE49-F238E27FC236}">
                  <a16:creationId xmlns:a16="http://schemas.microsoft.com/office/drawing/2014/main" id="{8382EE82-1260-ECDC-689E-E3C91CBA8BD8}"/>
                </a:ext>
              </a:extLst>
            </p:cNvPr>
            <p:cNvSpPr/>
            <p:nvPr/>
          </p:nvSpPr>
          <p:spPr>
            <a:xfrm rot="1205253">
              <a:off x="6577453" y="2915340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7" y="168"/>
                    <a:pt x="57" y="145"/>
                  </a:cubicBezTo>
                  <a:cubicBezTo>
                    <a:pt x="57" y="123"/>
                    <a:pt x="45" y="101"/>
                    <a:pt x="45" y="90"/>
                  </a:cubicBezTo>
                  <a:cubicBezTo>
                    <a:pt x="45" y="68"/>
                    <a:pt x="57" y="68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90"/>
                    <a:pt x="1" y="123"/>
                    <a:pt x="12" y="157"/>
                  </a:cubicBezTo>
                  <a:cubicBezTo>
                    <a:pt x="22" y="227"/>
                    <a:pt x="50" y="270"/>
                    <a:pt x="104" y="270"/>
                  </a:cubicBezTo>
                  <a:cubicBezTo>
                    <a:pt x="110" y="270"/>
                    <a:pt x="117" y="269"/>
                    <a:pt x="123" y="268"/>
                  </a:cubicBezTo>
                  <a:cubicBezTo>
                    <a:pt x="146" y="257"/>
                    <a:pt x="168" y="246"/>
                    <a:pt x="179" y="223"/>
                  </a:cubicBezTo>
                  <a:cubicBezTo>
                    <a:pt x="190" y="190"/>
                    <a:pt x="190" y="157"/>
                    <a:pt x="179" y="123"/>
                  </a:cubicBezTo>
                  <a:cubicBezTo>
                    <a:pt x="179" y="79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056;p41">
              <a:extLst>
                <a:ext uri="{FF2B5EF4-FFF2-40B4-BE49-F238E27FC236}">
                  <a16:creationId xmlns:a16="http://schemas.microsoft.com/office/drawing/2014/main" id="{A6A787DC-BB8F-FF9F-6EBB-4A0AFC64CB15}"/>
                </a:ext>
              </a:extLst>
            </p:cNvPr>
            <p:cNvSpPr/>
            <p:nvPr/>
          </p:nvSpPr>
          <p:spPr>
            <a:xfrm rot="1205253">
              <a:off x="6540729" y="290947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7" y="40"/>
                  </a:moveTo>
                  <a:cubicBezTo>
                    <a:pt x="91" y="40"/>
                    <a:pt x="94" y="45"/>
                    <a:pt x="101" y="45"/>
                  </a:cubicBezTo>
                  <a:cubicBezTo>
                    <a:pt x="101" y="45"/>
                    <a:pt x="112" y="56"/>
                    <a:pt x="112" y="67"/>
                  </a:cubicBezTo>
                  <a:cubicBezTo>
                    <a:pt x="123" y="79"/>
                    <a:pt x="123" y="101"/>
                    <a:pt x="123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12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68" y="201"/>
                    <a:pt x="68" y="190"/>
                  </a:cubicBezTo>
                  <a:cubicBezTo>
                    <a:pt x="68" y="179"/>
                    <a:pt x="56" y="157"/>
                    <a:pt x="56" y="134"/>
                  </a:cubicBezTo>
                  <a:cubicBezTo>
                    <a:pt x="45" y="112"/>
                    <a:pt x="45" y="101"/>
                    <a:pt x="45" y="79"/>
                  </a:cubicBezTo>
                  <a:cubicBezTo>
                    <a:pt x="45" y="67"/>
                    <a:pt x="45" y="56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ubicBezTo>
                    <a:pt x="82" y="41"/>
                    <a:pt x="85" y="40"/>
                    <a:pt x="87" y="40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6"/>
                    <a:pt x="1" y="67"/>
                  </a:cubicBezTo>
                  <a:cubicBezTo>
                    <a:pt x="1" y="90"/>
                    <a:pt x="1" y="123"/>
                    <a:pt x="1" y="145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12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7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057;p41">
              <a:extLst>
                <a:ext uri="{FF2B5EF4-FFF2-40B4-BE49-F238E27FC236}">
                  <a16:creationId xmlns:a16="http://schemas.microsoft.com/office/drawing/2014/main" id="{D657C1C0-68BF-6C2E-8394-84A0C3855444}"/>
                </a:ext>
              </a:extLst>
            </p:cNvPr>
            <p:cNvSpPr/>
            <p:nvPr/>
          </p:nvSpPr>
          <p:spPr>
            <a:xfrm rot="1205253">
              <a:off x="6503269" y="2903107"/>
              <a:ext cx="18390" cy="23943"/>
            </a:xfrm>
            <a:custGeom>
              <a:avLst/>
              <a:gdLst/>
              <a:ahLst/>
              <a:cxnLst/>
              <a:rect l="l" t="t" r="r" b="b"/>
              <a:pathLst>
                <a:path w="202" h="263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49"/>
                    <a:pt x="145" y="172"/>
                    <a:pt x="145" y="183"/>
                  </a:cubicBezTo>
                  <a:cubicBezTo>
                    <a:pt x="145" y="194"/>
                    <a:pt x="145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12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7" y="49"/>
                    <a:pt x="67" y="38"/>
                    <a:pt x="79" y="38"/>
                  </a:cubicBezTo>
                  <a:close/>
                  <a:moveTo>
                    <a:pt x="98" y="0"/>
                  </a:moveTo>
                  <a:cubicBezTo>
                    <a:pt x="91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9"/>
                    <a:pt x="179" y="216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058;p41">
              <a:extLst>
                <a:ext uri="{FF2B5EF4-FFF2-40B4-BE49-F238E27FC236}">
                  <a16:creationId xmlns:a16="http://schemas.microsoft.com/office/drawing/2014/main" id="{BB2BF4B3-4AB4-C334-5DAB-E0B234386590}"/>
                </a:ext>
              </a:extLst>
            </p:cNvPr>
            <p:cNvSpPr/>
            <p:nvPr/>
          </p:nvSpPr>
          <p:spPr>
            <a:xfrm rot="1205253">
              <a:off x="6466591" y="2896977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101" y="39"/>
                  </a:moveTo>
                  <a:cubicBezTo>
                    <a:pt x="112" y="50"/>
                    <a:pt x="112" y="61"/>
                    <a:pt x="123" y="72"/>
                  </a:cubicBezTo>
                  <a:cubicBezTo>
                    <a:pt x="123" y="84"/>
                    <a:pt x="134" y="106"/>
                    <a:pt x="134" y="128"/>
                  </a:cubicBezTo>
                  <a:cubicBezTo>
                    <a:pt x="134" y="150"/>
                    <a:pt x="145" y="162"/>
                    <a:pt x="145" y="184"/>
                  </a:cubicBezTo>
                  <a:cubicBezTo>
                    <a:pt x="145" y="195"/>
                    <a:pt x="134" y="206"/>
                    <a:pt x="134" y="206"/>
                  </a:cubicBezTo>
                  <a:cubicBezTo>
                    <a:pt x="134" y="217"/>
                    <a:pt x="123" y="217"/>
                    <a:pt x="112" y="217"/>
                  </a:cubicBezTo>
                  <a:cubicBezTo>
                    <a:pt x="108" y="221"/>
                    <a:pt x="106" y="222"/>
                    <a:pt x="104" y="222"/>
                  </a:cubicBezTo>
                  <a:cubicBezTo>
                    <a:pt x="100" y="222"/>
                    <a:pt x="97" y="217"/>
                    <a:pt x="90" y="217"/>
                  </a:cubicBezTo>
                  <a:cubicBezTo>
                    <a:pt x="79" y="217"/>
                    <a:pt x="79" y="206"/>
                    <a:pt x="79" y="195"/>
                  </a:cubicBezTo>
                  <a:cubicBezTo>
                    <a:pt x="67" y="184"/>
                    <a:pt x="67" y="162"/>
                    <a:pt x="56" y="139"/>
                  </a:cubicBezTo>
                  <a:cubicBezTo>
                    <a:pt x="56" y="117"/>
                    <a:pt x="56" y="95"/>
                    <a:pt x="56" y="84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9"/>
                    <a:pt x="79" y="39"/>
                  </a:cubicBezTo>
                  <a:close/>
                  <a:moveTo>
                    <a:pt x="98" y="1"/>
                  </a:moveTo>
                  <a:cubicBezTo>
                    <a:pt x="92" y="1"/>
                    <a:pt x="85" y="2"/>
                    <a:pt x="79" y="6"/>
                  </a:cubicBezTo>
                  <a:cubicBezTo>
                    <a:pt x="56" y="6"/>
                    <a:pt x="34" y="17"/>
                    <a:pt x="23" y="28"/>
                  </a:cubicBezTo>
                  <a:cubicBezTo>
                    <a:pt x="12" y="39"/>
                    <a:pt x="12" y="50"/>
                    <a:pt x="1" y="72"/>
                  </a:cubicBezTo>
                  <a:cubicBezTo>
                    <a:pt x="1" y="95"/>
                    <a:pt x="1" y="117"/>
                    <a:pt x="12" y="150"/>
                  </a:cubicBezTo>
                  <a:cubicBezTo>
                    <a:pt x="22" y="229"/>
                    <a:pt x="57" y="264"/>
                    <a:pt x="103" y="264"/>
                  </a:cubicBezTo>
                  <a:cubicBezTo>
                    <a:pt x="110" y="264"/>
                    <a:pt x="116" y="263"/>
                    <a:pt x="123" y="262"/>
                  </a:cubicBezTo>
                  <a:cubicBezTo>
                    <a:pt x="145" y="262"/>
                    <a:pt x="168" y="240"/>
                    <a:pt x="179" y="217"/>
                  </a:cubicBezTo>
                  <a:cubicBezTo>
                    <a:pt x="190" y="195"/>
                    <a:pt x="190" y="162"/>
                    <a:pt x="190" y="117"/>
                  </a:cubicBezTo>
                  <a:cubicBezTo>
                    <a:pt x="179" y="72"/>
                    <a:pt x="168" y="39"/>
                    <a:pt x="145" y="17"/>
                  </a:cubicBezTo>
                  <a:cubicBezTo>
                    <a:pt x="130" y="9"/>
                    <a:pt x="114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059;p41">
              <a:extLst>
                <a:ext uri="{FF2B5EF4-FFF2-40B4-BE49-F238E27FC236}">
                  <a16:creationId xmlns:a16="http://schemas.microsoft.com/office/drawing/2014/main" id="{F5F576D7-D861-E736-62B3-FD5DBBF9FA07}"/>
                </a:ext>
              </a:extLst>
            </p:cNvPr>
            <p:cNvSpPr/>
            <p:nvPr/>
          </p:nvSpPr>
          <p:spPr>
            <a:xfrm rot="1205253">
              <a:off x="6680914" y="297515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060;p41">
              <a:extLst>
                <a:ext uri="{FF2B5EF4-FFF2-40B4-BE49-F238E27FC236}">
                  <a16:creationId xmlns:a16="http://schemas.microsoft.com/office/drawing/2014/main" id="{E201DC2F-C497-59DA-E916-F65A22E3D5F9}"/>
                </a:ext>
              </a:extLst>
            </p:cNvPr>
            <p:cNvSpPr/>
            <p:nvPr/>
          </p:nvSpPr>
          <p:spPr>
            <a:xfrm rot="1205253">
              <a:off x="6674854" y="301502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12"/>
                  </a:lnTo>
                  <a:lnTo>
                    <a:pt x="56" y="57"/>
                  </a:lnTo>
                  <a:lnTo>
                    <a:pt x="89" y="235"/>
                  </a:lnTo>
                  <a:lnTo>
                    <a:pt x="22" y="246"/>
                  </a:lnTo>
                  <a:lnTo>
                    <a:pt x="33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061;p41">
              <a:extLst>
                <a:ext uri="{FF2B5EF4-FFF2-40B4-BE49-F238E27FC236}">
                  <a16:creationId xmlns:a16="http://schemas.microsoft.com/office/drawing/2014/main" id="{71526526-9A6E-B025-8FE6-10D578C762A3}"/>
                </a:ext>
              </a:extLst>
            </p:cNvPr>
            <p:cNvSpPr/>
            <p:nvPr/>
          </p:nvSpPr>
          <p:spPr>
            <a:xfrm rot="1205253">
              <a:off x="6667593" y="305559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3" y="245"/>
                  </a:lnTo>
                  <a:lnTo>
                    <a:pt x="33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062;p41">
              <a:extLst>
                <a:ext uri="{FF2B5EF4-FFF2-40B4-BE49-F238E27FC236}">
                  <a16:creationId xmlns:a16="http://schemas.microsoft.com/office/drawing/2014/main" id="{16320CE7-3BC1-EA58-7BD9-D10034B08D02}"/>
                </a:ext>
              </a:extLst>
            </p:cNvPr>
            <p:cNvSpPr/>
            <p:nvPr/>
          </p:nvSpPr>
          <p:spPr>
            <a:xfrm rot="1205253">
              <a:off x="6724727" y="294041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3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063;p41">
              <a:extLst>
                <a:ext uri="{FF2B5EF4-FFF2-40B4-BE49-F238E27FC236}">
                  <a16:creationId xmlns:a16="http://schemas.microsoft.com/office/drawing/2014/main" id="{CA2521F9-A408-2FD5-38B3-D204FA6BFC9F}"/>
                </a:ext>
              </a:extLst>
            </p:cNvPr>
            <p:cNvSpPr/>
            <p:nvPr/>
          </p:nvSpPr>
          <p:spPr>
            <a:xfrm rot="1205253">
              <a:off x="6718525" y="2981181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3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34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064;p41">
              <a:extLst>
                <a:ext uri="{FF2B5EF4-FFF2-40B4-BE49-F238E27FC236}">
                  <a16:creationId xmlns:a16="http://schemas.microsoft.com/office/drawing/2014/main" id="{B2AB60D9-3D99-826C-5250-B0E97F6E7974}"/>
                </a:ext>
              </a:extLst>
            </p:cNvPr>
            <p:cNvSpPr/>
            <p:nvPr/>
          </p:nvSpPr>
          <p:spPr>
            <a:xfrm rot="1205253">
              <a:off x="6711390" y="3021954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0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33" y="234"/>
                  </a:lnTo>
                  <a:lnTo>
                    <a:pt x="33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065;p41">
              <a:extLst>
                <a:ext uri="{FF2B5EF4-FFF2-40B4-BE49-F238E27FC236}">
                  <a16:creationId xmlns:a16="http://schemas.microsoft.com/office/drawing/2014/main" id="{E5EBB1BD-2571-12AD-A0D3-0315FAA2E932}"/>
                </a:ext>
              </a:extLst>
            </p:cNvPr>
            <p:cNvSpPr/>
            <p:nvPr/>
          </p:nvSpPr>
          <p:spPr>
            <a:xfrm rot="1205253">
              <a:off x="6704409" y="3061768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1" y="49"/>
                    <a:pt x="111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49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16"/>
                  </a:cubicBezTo>
                  <a:cubicBezTo>
                    <a:pt x="134" y="216"/>
                    <a:pt x="123" y="227"/>
                    <a:pt x="111" y="227"/>
                  </a:cubicBezTo>
                  <a:cubicBezTo>
                    <a:pt x="100" y="227"/>
                    <a:pt x="100" y="227"/>
                    <a:pt x="89" y="216"/>
                  </a:cubicBezTo>
                  <a:cubicBezTo>
                    <a:pt x="89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60"/>
                  </a:cubicBezTo>
                  <a:cubicBezTo>
                    <a:pt x="67" y="49"/>
                    <a:pt x="67" y="49"/>
                    <a:pt x="78" y="38"/>
                  </a:cubicBezTo>
                  <a:close/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56" y="5"/>
                    <a:pt x="33" y="16"/>
                    <a:pt x="22" y="27"/>
                  </a:cubicBezTo>
                  <a:cubicBezTo>
                    <a:pt x="11" y="38"/>
                    <a:pt x="11" y="49"/>
                    <a:pt x="0" y="71"/>
                  </a:cubicBezTo>
                  <a:cubicBezTo>
                    <a:pt x="0" y="94"/>
                    <a:pt x="0" y="116"/>
                    <a:pt x="11" y="149"/>
                  </a:cubicBezTo>
                  <a:cubicBezTo>
                    <a:pt x="21" y="228"/>
                    <a:pt x="56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67" y="239"/>
                    <a:pt x="178" y="216"/>
                  </a:cubicBezTo>
                  <a:cubicBezTo>
                    <a:pt x="189" y="194"/>
                    <a:pt x="189" y="161"/>
                    <a:pt x="189" y="116"/>
                  </a:cubicBezTo>
                  <a:cubicBezTo>
                    <a:pt x="178" y="71"/>
                    <a:pt x="167" y="38"/>
                    <a:pt x="145" y="27"/>
                  </a:cubicBezTo>
                  <a:cubicBezTo>
                    <a:pt x="129" y="11"/>
                    <a:pt x="112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066;p41">
              <a:extLst>
                <a:ext uri="{FF2B5EF4-FFF2-40B4-BE49-F238E27FC236}">
                  <a16:creationId xmlns:a16="http://schemas.microsoft.com/office/drawing/2014/main" id="{D520082A-BD55-838F-1DE6-1BAA9CEABCEE}"/>
                </a:ext>
              </a:extLst>
            </p:cNvPr>
            <p:cNvSpPr/>
            <p:nvPr/>
          </p:nvSpPr>
          <p:spPr>
            <a:xfrm rot="1205253">
              <a:off x="6698089" y="3102595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8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5"/>
                    <a:pt x="134" y="206"/>
                    <a:pt x="134" y="206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67" y="206"/>
                    <a:pt x="67" y="195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7"/>
                    <a:pt x="45" y="94"/>
                    <a:pt x="45" y="83"/>
                  </a:cubicBezTo>
                  <a:cubicBezTo>
                    <a:pt x="45" y="72"/>
                    <a:pt x="45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39"/>
                    <a:pt x="178" y="217"/>
                  </a:cubicBezTo>
                  <a:cubicBezTo>
                    <a:pt x="190" y="195"/>
                    <a:pt x="190" y="161"/>
                    <a:pt x="178" y="117"/>
                  </a:cubicBezTo>
                  <a:cubicBezTo>
                    <a:pt x="167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067;p41">
              <a:extLst>
                <a:ext uri="{FF2B5EF4-FFF2-40B4-BE49-F238E27FC236}">
                  <a16:creationId xmlns:a16="http://schemas.microsoft.com/office/drawing/2014/main" id="{0DB8261B-8395-8500-CF57-6BD25031A23B}"/>
                </a:ext>
              </a:extLst>
            </p:cNvPr>
            <p:cNvSpPr/>
            <p:nvPr/>
          </p:nvSpPr>
          <p:spPr>
            <a:xfrm rot="1205253">
              <a:off x="6761451" y="294628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6" y="279"/>
                  </a:lnTo>
                  <a:lnTo>
                    <a:pt x="213" y="246"/>
                  </a:lnTo>
                  <a:lnTo>
                    <a:pt x="213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068;p41">
              <a:extLst>
                <a:ext uri="{FF2B5EF4-FFF2-40B4-BE49-F238E27FC236}">
                  <a16:creationId xmlns:a16="http://schemas.microsoft.com/office/drawing/2014/main" id="{CBA9B43B-5735-D904-F9BA-A4550DC3EC3C}"/>
                </a:ext>
              </a:extLst>
            </p:cNvPr>
            <p:cNvSpPr/>
            <p:nvPr/>
          </p:nvSpPr>
          <p:spPr>
            <a:xfrm rot="1205253">
              <a:off x="6755219" y="2987222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069;p41">
              <a:extLst>
                <a:ext uri="{FF2B5EF4-FFF2-40B4-BE49-F238E27FC236}">
                  <a16:creationId xmlns:a16="http://schemas.microsoft.com/office/drawing/2014/main" id="{9117EE8D-A525-5D07-1F51-02C83F1E1CC4}"/>
                </a:ext>
              </a:extLst>
            </p:cNvPr>
            <p:cNvSpPr/>
            <p:nvPr/>
          </p:nvSpPr>
          <p:spPr>
            <a:xfrm rot="1205253">
              <a:off x="6747942" y="3027793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3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070;p41">
              <a:extLst>
                <a:ext uri="{FF2B5EF4-FFF2-40B4-BE49-F238E27FC236}">
                  <a16:creationId xmlns:a16="http://schemas.microsoft.com/office/drawing/2014/main" id="{854DD530-5EEF-CA37-EAB8-F375FBC2CAF3}"/>
                </a:ext>
              </a:extLst>
            </p:cNvPr>
            <p:cNvSpPr/>
            <p:nvPr/>
          </p:nvSpPr>
          <p:spPr>
            <a:xfrm rot="1205253">
              <a:off x="6740868" y="3068132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92" y="40"/>
                  </a:moveTo>
                  <a:cubicBezTo>
                    <a:pt x="97" y="40"/>
                    <a:pt x="104" y="45"/>
                    <a:pt x="111" y="45"/>
                  </a:cubicBezTo>
                  <a:cubicBezTo>
                    <a:pt x="111" y="45"/>
                    <a:pt x="123" y="56"/>
                    <a:pt x="123" y="67"/>
                  </a:cubicBezTo>
                  <a:cubicBezTo>
                    <a:pt x="134" y="90"/>
                    <a:pt x="134" y="101"/>
                    <a:pt x="134" y="123"/>
                  </a:cubicBezTo>
                  <a:cubicBezTo>
                    <a:pt x="145" y="145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2"/>
                  </a:cubicBezTo>
                  <a:cubicBezTo>
                    <a:pt x="134" y="212"/>
                    <a:pt x="123" y="223"/>
                    <a:pt x="123" y="223"/>
                  </a:cubicBezTo>
                  <a:lnTo>
                    <a:pt x="89" y="223"/>
                  </a:lnTo>
                  <a:cubicBezTo>
                    <a:pt x="89" y="212"/>
                    <a:pt x="78" y="201"/>
                    <a:pt x="78" y="190"/>
                  </a:cubicBezTo>
                  <a:cubicBezTo>
                    <a:pt x="67" y="179"/>
                    <a:pt x="67" y="168"/>
                    <a:pt x="67" y="134"/>
                  </a:cubicBezTo>
                  <a:cubicBezTo>
                    <a:pt x="56" y="112"/>
                    <a:pt x="56" y="101"/>
                    <a:pt x="56" y="79"/>
                  </a:cubicBezTo>
                  <a:cubicBezTo>
                    <a:pt x="56" y="67"/>
                    <a:pt x="56" y="56"/>
                    <a:pt x="67" y="56"/>
                  </a:cubicBezTo>
                  <a:cubicBezTo>
                    <a:pt x="67" y="45"/>
                    <a:pt x="78" y="45"/>
                    <a:pt x="89" y="45"/>
                  </a:cubicBezTo>
                  <a:cubicBezTo>
                    <a:pt x="89" y="41"/>
                    <a:pt x="90" y="40"/>
                    <a:pt x="92" y="40"/>
                  </a:cubicBezTo>
                  <a:close/>
                  <a:moveTo>
                    <a:pt x="78" y="1"/>
                  </a:moveTo>
                  <a:cubicBezTo>
                    <a:pt x="56" y="1"/>
                    <a:pt x="45" y="12"/>
                    <a:pt x="33" y="23"/>
                  </a:cubicBezTo>
                  <a:cubicBezTo>
                    <a:pt x="22" y="34"/>
                    <a:pt x="11" y="56"/>
                    <a:pt x="11" y="67"/>
                  </a:cubicBezTo>
                  <a:cubicBezTo>
                    <a:pt x="0" y="90"/>
                    <a:pt x="11" y="123"/>
                    <a:pt x="11" y="145"/>
                  </a:cubicBezTo>
                  <a:cubicBezTo>
                    <a:pt x="31" y="226"/>
                    <a:pt x="60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78" y="246"/>
                    <a:pt x="189" y="223"/>
                  </a:cubicBezTo>
                  <a:cubicBezTo>
                    <a:pt x="201" y="190"/>
                    <a:pt x="201" y="157"/>
                    <a:pt x="189" y="112"/>
                  </a:cubicBezTo>
                  <a:cubicBezTo>
                    <a:pt x="178" y="67"/>
                    <a:pt x="167" y="45"/>
                    <a:pt x="145" y="23"/>
                  </a:cubicBezTo>
                  <a:cubicBezTo>
                    <a:pt x="134" y="1"/>
                    <a:pt x="111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071;p41">
              <a:extLst>
                <a:ext uri="{FF2B5EF4-FFF2-40B4-BE49-F238E27FC236}">
                  <a16:creationId xmlns:a16="http://schemas.microsoft.com/office/drawing/2014/main" id="{0E55D45D-276E-A9F1-D958-71310D2722B3}"/>
                </a:ext>
              </a:extLst>
            </p:cNvPr>
            <p:cNvSpPr/>
            <p:nvPr/>
          </p:nvSpPr>
          <p:spPr>
            <a:xfrm rot="1205253">
              <a:off x="6734812" y="310846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93" y="41"/>
                  </a:moveTo>
                  <a:cubicBezTo>
                    <a:pt x="98" y="41"/>
                    <a:pt x="100" y="44"/>
                    <a:pt x="100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7"/>
                    <a:pt x="45" y="105"/>
                    <a:pt x="45" y="83"/>
                  </a:cubicBezTo>
                  <a:cubicBezTo>
                    <a:pt x="45" y="72"/>
                    <a:pt x="56" y="61"/>
                    <a:pt x="56" y="61"/>
                  </a:cubicBezTo>
                  <a:cubicBezTo>
                    <a:pt x="56" y="50"/>
                    <a:pt x="67" y="50"/>
                    <a:pt x="78" y="50"/>
                  </a:cubicBezTo>
                  <a:cubicBezTo>
                    <a:pt x="84" y="44"/>
                    <a:pt x="89" y="41"/>
                    <a:pt x="93" y="41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11" y="150"/>
                  </a:cubicBezTo>
                  <a:cubicBezTo>
                    <a:pt x="21" y="228"/>
                    <a:pt x="48" y="263"/>
                    <a:pt x="99" y="263"/>
                  </a:cubicBezTo>
                  <a:cubicBezTo>
                    <a:pt x="107" y="263"/>
                    <a:pt x="114" y="263"/>
                    <a:pt x="123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5"/>
                    <a:pt x="190" y="161"/>
                    <a:pt x="178" y="117"/>
                  </a:cubicBezTo>
                  <a:cubicBezTo>
                    <a:pt x="178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072;p41">
              <a:extLst>
                <a:ext uri="{FF2B5EF4-FFF2-40B4-BE49-F238E27FC236}">
                  <a16:creationId xmlns:a16="http://schemas.microsoft.com/office/drawing/2014/main" id="{54AFA6CA-FBC1-3FCE-354F-443BA7D39C2D}"/>
                </a:ext>
              </a:extLst>
            </p:cNvPr>
            <p:cNvSpPr/>
            <p:nvPr/>
          </p:nvSpPr>
          <p:spPr>
            <a:xfrm rot="1205253">
              <a:off x="6791942" y="299309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073;p41">
              <a:extLst>
                <a:ext uri="{FF2B5EF4-FFF2-40B4-BE49-F238E27FC236}">
                  <a16:creationId xmlns:a16="http://schemas.microsoft.com/office/drawing/2014/main" id="{2945C1B6-1953-4FF0-821B-63AFB85026A6}"/>
                </a:ext>
              </a:extLst>
            </p:cNvPr>
            <p:cNvSpPr/>
            <p:nvPr/>
          </p:nvSpPr>
          <p:spPr>
            <a:xfrm rot="1205253">
              <a:off x="6784666" y="3033663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1" y="0"/>
                  </a:moveTo>
                  <a:lnTo>
                    <a:pt x="67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3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074;p41">
              <a:extLst>
                <a:ext uri="{FF2B5EF4-FFF2-40B4-BE49-F238E27FC236}">
                  <a16:creationId xmlns:a16="http://schemas.microsoft.com/office/drawing/2014/main" id="{223F69E5-8C71-1FBB-9053-39F0A5F138B2}"/>
                </a:ext>
              </a:extLst>
            </p:cNvPr>
            <p:cNvSpPr/>
            <p:nvPr/>
          </p:nvSpPr>
          <p:spPr>
            <a:xfrm rot="1205253">
              <a:off x="6778563" y="3074173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00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201"/>
                  </a:cubicBezTo>
                  <a:cubicBezTo>
                    <a:pt x="67" y="179"/>
                    <a:pt x="56" y="168"/>
                    <a:pt x="56" y="145"/>
                  </a:cubicBezTo>
                  <a:cubicBezTo>
                    <a:pt x="56" y="123"/>
                    <a:pt x="45" y="101"/>
                    <a:pt x="45" y="90"/>
                  </a:cubicBezTo>
                  <a:cubicBezTo>
                    <a:pt x="45" y="79"/>
                    <a:pt x="45" y="67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2" y="23"/>
                  </a:cubicBezTo>
                  <a:cubicBezTo>
                    <a:pt x="11" y="34"/>
                    <a:pt x="0" y="56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0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8" y="223"/>
                  </a:cubicBezTo>
                  <a:cubicBezTo>
                    <a:pt x="190" y="201"/>
                    <a:pt x="190" y="157"/>
                    <a:pt x="178" y="123"/>
                  </a:cubicBezTo>
                  <a:cubicBezTo>
                    <a:pt x="167" y="79"/>
                    <a:pt x="156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075;p41">
              <a:extLst>
                <a:ext uri="{FF2B5EF4-FFF2-40B4-BE49-F238E27FC236}">
                  <a16:creationId xmlns:a16="http://schemas.microsoft.com/office/drawing/2014/main" id="{52582EB3-8B1B-6DCE-4981-0BC15A00C0F3}"/>
                </a:ext>
              </a:extLst>
            </p:cNvPr>
            <p:cNvSpPr/>
            <p:nvPr/>
          </p:nvSpPr>
          <p:spPr>
            <a:xfrm rot="1205253">
              <a:off x="6771286" y="311474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34" y="100"/>
                    <a:pt x="134" y="123"/>
                  </a:cubicBezTo>
                  <a:cubicBezTo>
                    <a:pt x="134" y="145"/>
                    <a:pt x="145" y="167"/>
                    <a:pt x="145" y="178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78" y="190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12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2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58" y="269"/>
                    <a:pt x="106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90" y="190"/>
                    <a:pt x="190" y="156"/>
                    <a:pt x="190" y="112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0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076;p41">
              <a:extLst>
                <a:ext uri="{FF2B5EF4-FFF2-40B4-BE49-F238E27FC236}">
                  <a16:creationId xmlns:a16="http://schemas.microsoft.com/office/drawing/2014/main" id="{AF1D0958-8932-04D6-3495-95FBDEB981F2}"/>
                </a:ext>
              </a:extLst>
            </p:cNvPr>
            <p:cNvSpPr/>
            <p:nvPr/>
          </p:nvSpPr>
          <p:spPr>
            <a:xfrm rot="1205253">
              <a:off x="6828478" y="2999929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077;p41">
              <a:extLst>
                <a:ext uri="{FF2B5EF4-FFF2-40B4-BE49-F238E27FC236}">
                  <a16:creationId xmlns:a16="http://schemas.microsoft.com/office/drawing/2014/main" id="{13649237-2B80-6649-5062-A7DB2600F5FC}"/>
                </a:ext>
              </a:extLst>
            </p:cNvPr>
            <p:cNvSpPr/>
            <p:nvPr/>
          </p:nvSpPr>
          <p:spPr>
            <a:xfrm rot="1205253">
              <a:off x="6822330" y="303987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078;p41">
              <a:extLst>
                <a:ext uri="{FF2B5EF4-FFF2-40B4-BE49-F238E27FC236}">
                  <a16:creationId xmlns:a16="http://schemas.microsoft.com/office/drawing/2014/main" id="{9A609ED7-781E-4EE4-1DBE-4A28A835A84D}"/>
                </a:ext>
              </a:extLst>
            </p:cNvPr>
            <p:cNvSpPr/>
            <p:nvPr/>
          </p:nvSpPr>
          <p:spPr>
            <a:xfrm rot="1205253">
              <a:off x="6815161" y="3080658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00" y="228"/>
                    <a:pt x="89" y="228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49"/>
                  </a:cubicBezTo>
                  <a:cubicBezTo>
                    <a:pt x="67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8"/>
                    <a:pt x="145" y="16"/>
                  </a:cubicBezTo>
                  <a:cubicBezTo>
                    <a:pt x="129" y="8"/>
                    <a:pt x="113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079;p41">
              <a:extLst>
                <a:ext uri="{FF2B5EF4-FFF2-40B4-BE49-F238E27FC236}">
                  <a16:creationId xmlns:a16="http://schemas.microsoft.com/office/drawing/2014/main" id="{65F4DFFD-9E7F-372D-A447-3F1B944D957B}"/>
                </a:ext>
              </a:extLst>
            </p:cNvPr>
            <p:cNvSpPr/>
            <p:nvPr/>
          </p:nvSpPr>
          <p:spPr>
            <a:xfrm rot="1205253">
              <a:off x="6807979" y="3120786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45" y="156"/>
                    <a:pt x="145" y="167"/>
                    <a:pt x="145" y="178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0" y="228"/>
                    <a:pt x="108" y="228"/>
                  </a:cubicBezTo>
                  <a:cubicBezTo>
                    <a:pt x="104" y="228"/>
                    <a:pt x="97" y="223"/>
                    <a:pt x="89" y="223"/>
                  </a:cubicBezTo>
                  <a:cubicBezTo>
                    <a:pt x="89" y="223"/>
                    <a:pt x="78" y="212"/>
                    <a:pt x="78" y="201"/>
                  </a:cubicBezTo>
                  <a:cubicBezTo>
                    <a:pt x="67" y="190"/>
                    <a:pt x="67" y="167"/>
                    <a:pt x="67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56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45" y="11"/>
                    <a:pt x="34" y="23"/>
                  </a:cubicBezTo>
                  <a:cubicBezTo>
                    <a:pt x="22" y="45"/>
                    <a:pt x="11" y="56"/>
                    <a:pt x="11" y="78"/>
                  </a:cubicBezTo>
                  <a:cubicBezTo>
                    <a:pt x="0" y="100"/>
                    <a:pt x="11" y="123"/>
                    <a:pt x="11" y="156"/>
                  </a:cubicBezTo>
                  <a:cubicBezTo>
                    <a:pt x="31" y="226"/>
                    <a:pt x="60" y="269"/>
                    <a:pt x="106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56" y="256"/>
                    <a:pt x="178" y="245"/>
                    <a:pt x="190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11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080;p41">
              <a:extLst>
                <a:ext uri="{FF2B5EF4-FFF2-40B4-BE49-F238E27FC236}">
                  <a16:creationId xmlns:a16="http://schemas.microsoft.com/office/drawing/2014/main" id="{3CEE95EB-32EB-1E04-943E-E308E814D108}"/>
                </a:ext>
              </a:extLst>
            </p:cNvPr>
            <p:cNvSpPr/>
            <p:nvPr/>
          </p:nvSpPr>
          <p:spPr>
            <a:xfrm rot="1205253">
              <a:off x="6409354" y="3012139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34" y="172"/>
                    <a:pt x="146" y="183"/>
                  </a:cubicBezTo>
                  <a:cubicBezTo>
                    <a:pt x="146" y="194"/>
                    <a:pt x="134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79" y="217"/>
                    <a:pt x="79" y="206"/>
                    <a:pt x="68" y="194"/>
                  </a:cubicBezTo>
                  <a:cubicBezTo>
                    <a:pt x="68" y="183"/>
                    <a:pt x="68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8" y="50"/>
                    <a:pt x="68" y="50"/>
                    <a:pt x="79" y="39"/>
                  </a:cubicBezTo>
                  <a:close/>
                  <a:moveTo>
                    <a:pt x="97" y="1"/>
                  </a:moveTo>
                  <a:cubicBezTo>
                    <a:pt x="91" y="1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3"/>
                    <a:pt x="123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2"/>
                    <a:pt x="168" y="39"/>
                    <a:pt x="146" y="27"/>
                  </a:cubicBezTo>
                  <a:cubicBezTo>
                    <a:pt x="129" y="11"/>
                    <a:pt x="113" y="1"/>
                    <a:pt x="9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081;p41">
              <a:extLst>
                <a:ext uri="{FF2B5EF4-FFF2-40B4-BE49-F238E27FC236}">
                  <a16:creationId xmlns:a16="http://schemas.microsoft.com/office/drawing/2014/main" id="{FBB96301-BD6C-56A2-F292-9A03213375F7}"/>
                </a:ext>
              </a:extLst>
            </p:cNvPr>
            <p:cNvSpPr/>
            <p:nvPr/>
          </p:nvSpPr>
          <p:spPr>
            <a:xfrm rot="1205253">
              <a:off x="6403033" y="3053057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79" y="38"/>
                    <a:pt x="90" y="38"/>
                    <a:pt x="101" y="49"/>
                  </a:cubicBezTo>
                  <a:cubicBezTo>
                    <a:pt x="101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49"/>
                    <a:pt x="134" y="161"/>
                    <a:pt x="134" y="183"/>
                  </a:cubicBezTo>
                  <a:cubicBezTo>
                    <a:pt x="134" y="194"/>
                    <a:pt x="134" y="205"/>
                    <a:pt x="123" y="205"/>
                  </a:cubicBezTo>
                  <a:cubicBezTo>
                    <a:pt x="123" y="216"/>
                    <a:pt x="112" y="216"/>
                    <a:pt x="112" y="227"/>
                  </a:cubicBezTo>
                  <a:cubicBezTo>
                    <a:pt x="101" y="227"/>
                    <a:pt x="90" y="227"/>
                    <a:pt x="79" y="216"/>
                  </a:cubicBezTo>
                  <a:cubicBezTo>
                    <a:pt x="79" y="216"/>
                    <a:pt x="68" y="205"/>
                    <a:pt x="68" y="194"/>
                  </a:cubicBezTo>
                  <a:cubicBezTo>
                    <a:pt x="57" y="183"/>
                    <a:pt x="57" y="161"/>
                    <a:pt x="57" y="138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0"/>
                    <a:pt x="57" y="49"/>
                  </a:cubicBezTo>
                  <a:cubicBezTo>
                    <a:pt x="57" y="49"/>
                    <a:pt x="68" y="38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49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34" y="27"/>
                  </a:cubicBezTo>
                  <a:cubicBezTo>
                    <a:pt x="126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082;p41">
              <a:extLst>
                <a:ext uri="{FF2B5EF4-FFF2-40B4-BE49-F238E27FC236}">
                  <a16:creationId xmlns:a16="http://schemas.microsoft.com/office/drawing/2014/main" id="{2F0C80E1-9DDC-E403-02F1-9E70FF7B81EA}"/>
                </a:ext>
              </a:extLst>
            </p:cNvPr>
            <p:cNvSpPr/>
            <p:nvPr/>
          </p:nvSpPr>
          <p:spPr>
            <a:xfrm rot="1205253">
              <a:off x="6866001" y="3005940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083;p41">
              <a:extLst>
                <a:ext uri="{FF2B5EF4-FFF2-40B4-BE49-F238E27FC236}">
                  <a16:creationId xmlns:a16="http://schemas.microsoft.com/office/drawing/2014/main" id="{EFD9ADF6-7B1B-CE86-5746-4A7DF8599218}"/>
                </a:ext>
              </a:extLst>
            </p:cNvPr>
            <p:cNvSpPr/>
            <p:nvPr/>
          </p:nvSpPr>
          <p:spPr>
            <a:xfrm rot="1205253">
              <a:off x="6858882" y="304671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084;p41">
              <a:extLst>
                <a:ext uri="{FF2B5EF4-FFF2-40B4-BE49-F238E27FC236}">
                  <a16:creationId xmlns:a16="http://schemas.microsoft.com/office/drawing/2014/main" id="{D5689A37-B7D5-07AA-834F-FCEAEAD109F7}"/>
                </a:ext>
              </a:extLst>
            </p:cNvPr>
            <p:cNvSpPr/>
            <p:nvPr/>
          </p:nvSpPr>
          <p:spPr>
            <a:xfrm rot="1205253">
              <a:off x="6851885" y="3086527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50"/>
                    <a:pt x="145" y="172"/>
                    <a:pt x="145" y="183"/>
                  </a:cubicBezTo>
                  <a:cubicBezTo>
                    <a:pt x="145" y="194"/>
                    <a:pt x="145" y="205"/>
                    <a:pt x="134" y="216"/>
                  </a:cubicBezTo>
                  <a:cubicBezTo>
                    <a:pt x="134" y="216"/>
                    <a:pt x="123" y="228"/>
                    <a:pt x="112" y="228"/>
                  </a:cubicBezTo>
                  <a:cubicBezTo>
                    <a:pt x="100" y="228"/>
                    <a:pt x="100" y="228"/>
                    <a:pt x="89" y="216"/>
                  </a:cubicBezTo>
                  <a:cubicBezTo>
                    <a:pt x="89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49"/>
                    <a:pt x="67" y="49"/>
                    <a:pt x="78" y="38"/>
                  </a:cubicBezTo>
                  <a:close/>
                  <a:moveTo>
                    <a:pt x="98" y="0"/>
                  </a:moveTo>
                  <a:cubicBezTo>
                    <a:pt x="91" y="0"/>
                    <a:pt x="84" y="2"/>
                    <a:pt x="78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11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085;p41">
              <a:extLst>
                <a:ext uri="{FF2B5EF4-FFF2-40B4-BE49-F238E27FC236}">
                  <a16:creationId xmlns:a16="http://schemas.microsoft.com/office/drawing/2014/main" id="{3CD54D12-61DE-6975-AAC3-D9DC0E022AD1}"/>
                </a:ext>
              </a:extLst>
            </p:cNvPr>
            <p:cNvSpPr/>
            <p:nvPr/>
          </p:nvSpPr>
          <p:spPr>
            <a:xfrm rot="1205253">
              <a:off x="6908843" y="2972125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67" y="0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086;p41">
              <a:extLst>
                <a:ext uri="{FF2B5EF4-FFF2-40B4-BE49-F238E27FC236}">
                  <a16:creationId xmlns:a16="http://schemas.microsoft.com/office/drawing/2014/main" id="{3A8883BC-CEA4-A9F6-858E-1E1C9616D1C4}"/>
                </a:ext>
              </a:extLst>
            </p:cNvPr>
            <p:cNvSpPr/>
            <p:nvPr/>
          </p:nvSpPr>
          <p:spPr>
            <a:xfrm rot="1205253">
              <a:off x="6902786" y="301228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89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89" y="228"/>
                    <a:pt x="89" y="217"/>
                  </a:cubicBezTo>
                  <a:cubicBezTo>
                    <a:pt x="78" y="217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9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8"/>
                    <a:pt x="145" y="16"/>
                  </a:cubicBezTo>
                  <a:cubicBezTo>
                    <a:pt x="129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087;p41">
              <a:extLst>
                <a:ext uri="{FF2B5EF4-FFF2-40B4-BE49-F238E27FC236}">
                  <a16:creationId xmlns:a16="http://schemas.microsoft.com/office/drawing/2014/main" id="{25F80D80-790B-639B-5442-BC8091752C19}"/>
                </a:ext>
              </a:extLst>
            </p:cNvPr>
            <p:cNvSpPr/>
            <p:nvPr/>
          </p:nvSpPr>
          <p:spPr>
            <a:xfrm rot="1205253">
              <a:off x="6895433" y="3052555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088;p41">
              <a:extLst>
                <a:ext uri="{FF2B5EF4-FFF2-40B4-BE49-F238E27FC236}">
                  <a16:creationId xmlns:a16="http://schemas.microsoft.com/office/drawing/2014/main" id="{AF57AEAA-0AC1-C303-0C6B-A89A0213ABBA}"/>
                </a:ext>
              </a:extLst>
            </p:cNvPr>
            <p:cNvSpPr/>
            <p:nvPr/>
          </p:nvSpPr>
          <p:spPr>
            <a:xfrm rot="1205253">
              <a:off x="6889113" y="309338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089;p41">
              <a:extLst>
                <a:ext uri="{FF2B5EF4-FFF2-40B4-BE49-F238E27FC236}">
                  <a16:creationId xmlns:a16="http://schemas.microsoft.com/office/drawing/2014/main" id="{53716795-EE43-5031-8939-BCAD9C6E49A9}"/>
                </a:ext>
              </a:extLst>
            </p:cNvPr>
            <p:cNvSpPr/>
            <p:nvPr/>
          </p:nvSpPr>
          <p:spPr>
            <a:xfrm rot="1205253">
              <a:off x="6881852" y="313395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090;p41">
              <a:extLst>
                <a:ext uri="{FF2B5EF4-FFF2-40B4-BE49-F238E27FC236}">
                  <a16:creationId xmlns:a16="http://schemas.microsoft.com/office/drawing/2014/main" id="{404BD19B-E192-8670-917B-5EB4ECD27D4E}"/>
                </a:ext>
              </a:extLst>
            </p:cNvPr>
            <p:cNvSpPr/>
            <p:nvPr/>
          </p:nvSpPr>
          <p:spPr>
            <a:xfrm rot="1205253">
              <a:off x="6946335" y="297830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091;p41">
              <a:extLst>
                <a:ext uri="{FF2B5EF4-FFF2-40B4-BE49-F238E27FC236}">
                  <a16:creationId xmlns:a16="http://schemas.microsoft.com/office/drawing/2014/main" id="{6F69E147-C249-425E-C68F-33C23E517D71}"/>
                </a:ext>
              </a:extLst>
            </p:cNvPr>
            <p:cNvSpPr/>
            <p:nvPr/>
          </p:nvSpPr>
          <p:spPr>
            <a:xfrm rot="1205253">
              <a:off x="6939510" y="301815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1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89" y="228"/>
                    <a:pt x="89" y="217"/>
                  </a:cubicBezTo>
                  <a:cubicBezTo>
                    <a:pt x="78" y="217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092;p41">
              <a:extLst>
                <a:ext uri="{FF2B5EF4-FFF2-40B4-BE49-F238E27FC236}">
                  <a16:creationId xmlns:a16="http://schemas.microsoft.com/office/drawing/2014/main" id="{F1EB1EF3-D2CA-A14A-D4CB-543B2027F377}"/>
                </a:ext>
              </a:extLst>
            </p:cNvPr>
            <p:cNvSpPr/>
            <p:nvPr/>
          </p:nvSpPr>
          <p:spPr>
            <a:xfrm rot="1205253">
              <a:off x="6933128" y="3058597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093;p41">
              <a:extLst>
                <a:ext uri="{FF2B5EF4-FFF2-40B4-BE49-F238E27FC236}">
                  <a16:creationId xmlns:a16="http://schemas.microsoft.com/office/drawing/2014/main" id="{630CBDF7-37FB-CE7B-104A-7A98C5665FC2}"/>
                </a:ext>
              </a:extLst>
            </p:cNvPr>
            <p:cNvSpPr/>
            <p:nvPr/>
          </p:nvSpPr>
          <p:spPr>
            <a:xfrm flipH="1">
              <a:off x="6222000" y="2442461"/>
              <a:ext cx="251628" cy="347945"/>
            </a:xfrm>
            <a:custGeom>
              <a:avLst/>
              <a:gdLst/>
              <a:ahLst/>
              <a:cxnLst/>
              <a:rect l="l" t="t" r="r" b="b"/>
              <a:pathLst>
                <a:path w="2764" h="3822" extrusionOk="0">
                  <a:moveTo>
                    <a:pt x="2362" y="2986"/>
                  </a:moveTo>
                  <a:cubicBezTo>
                    <a:pt x="2362" y="2986"/>
                    <a:pt x="2763" y="2306"/>
                    <a:pt x="2607" y="1705"/>
                  </a:cubicBezTo>
                  <a:cubicBezTo>
                    <a:pt x="2462" y="1103"/>
                    <a:pt x="1727" y="279"/>
                    <a:pt x="1070" y="0"/>
                  </a:cubicBezTo>
                  <a:cubicBezTo>
                    <a:pt x="1070" y="0"/>
                    <a:pt x="1193" y="724"/>
                    <a:pt x="1193" y="724"/>
                  </a:cubicBezTo>
                  <a:cubicBezTo>
                    <a:pt x="1193" y="747"/>
                    <a:pt x="725" y="1081"/>
                    <a:pt x="691" y="1114"/>
                  </a:cubicBezTo>
                  <a:cubicBezTo>
                    <a:pt x="535" y="1248"/>
                    <a:pt x="402" y="1393"/>
                    <a:pt x="279" y="1549"/>
                  </a:cubicBezTo>
                  <a:cubicBezTo>
                    <a:pt x="223" y="1638"/>
                    <a:pt x="157" y="1694"/>
                    <a:pt x="90" y="1760"/>
                  </a:cubicBezTo>
                  <a:cubicBezTo>
                    <a:pt x="23" y="1827"/>
                    <a:pt x="1" y="1927"/>
                    <a:pt x="34" y="2028"/>
                  </a:cubicBezTo>
                  <a:cubicBezTo>
                    <a:pt x="79" y="2128"/>
                    <a:pt x="212" y="2195"/>
                    <a:pt x="324" y="2161"/>
                  </a:cubicBezTo>
                  <a:cubicBezTo>
                    <a:pt x="223" y="2239"/>
                    <a:pt x="123" y="2340"/>
                    <a:pt x="79" y="2473"/>
                  </a:cubicBezTo>
                  <a:cubicBezTo>
                    <a:pt x="34" y="2607"/>
                    <a:pt x="79" y="2707"/>
                    <a:pt x="168" y="2819"/>
                  </a:cubicBezTo>
                  <a:cubicBezTo>
                    <a:pt x="201" y="2863"/>
                    <a:pt x="402" y="2975"/>
                    <a:pt x="435" y="2997"/>
                  </a:cubicBezTo>
                  <a:cubicBezTo>
                    <a:pt x="457" y="3019"/>
                    <a:pt x="346" y="3142"/>
                    <a:pt x="535" y="3364"/>
                  </a:cubicBezTo>
                  <a:cubicBezTo>
                    <a:pt x="647" y="3498"/>
                    <a:pt x="858" y="3476"/>
                    <a:pt x="903" y="3431"/>
                  </a:cubicBezTo>
                  <a:cubicBezTo>
                    <a:pt x="903" y="3431"/>
                    <a:pt x="948" y="3643"/>
                    <a:pt x="1204" y="3710"/>
                  </a:cubicBezTo>
                  <a:cubicBezTo>
                    <a:pt x="1705" y="3821"/>
                    <a:pt x="2106" y="3342"/>
                    <a:pt x="2362" y="298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094;p41">
              <a:extLst>
                <a:ext uri="{FF2B5EF4-FFF2-40B4-BE49-F238E27FC236}">
                  <a16:creationId xmlns:a16="http://schemas.microsoft.com/office/drawing/2014/main" id="{B113F93C-25EB-9600-9F99-D9CAF053B92F}"/>
                </a:ext>
              </a:extLst>
            </p:cNvPr>
            <p:cNvSpPr/>
            <p:nvPr/>
          </p:nvSpPr>
          <p:spPr>
            <a:xfrm flipH="1">
              <a:off x="6971410" y="2634093"/>
              <a:ext cx="359052" cy="364150"/>
            </a:xfrm>
            <a:custGeom>
              <a:avLst/>
              <a:gdLst/>
              <a:ahLst/>
              <a:cxnLst/>
              <a:rect l="l" t="t" r="r" b="b"/>
              <a:pathLst>
                <a:path w="3944" h="4000" extrusionOk="0">
                  <a:moveTo>
                    <a:pt x="2005" y="45"/>
                  </a:moveTo>
                  <a:cubicBezTo>
                    <a:pt x="1615" y="90"/>
                    <a:pt x="1248" y="268"/>
                    <a:pt x="947" y="502"/>
                  </a:cubicBezTo>
                  <a:cubicBezTo>
                    <a:pt x="680" y="714"/>
                    <a:pt x="379" y="1003"/>
                    <a:pt x="256" y="1326"/>
                  </a:cubicBezTo>
                  <a:cubicBezTo>
                    <a:pt x="22" y="1950"/>
                    <a:pt x="0" y="2785"/>
                    <a:pt x="747" y="3387"/>
                  </a:cubicBezTo>
                  <a:cubicBezTo>
                    <a:pt x="1493" y="4000"/>
                    <a:pt x="3576" y="3131"/>
                    <a:pt x="3787" y="2429"/>
                  </a:cubicBezTo>
                  <a:cubicBezTo>
                    <a:pt x="3787" y="2429"/>
                    <a:pt x="3943" y="2028"/>
                    <a:pt x="3565" y="1917"/>
                  </a:cubicBezTo>
                  <a:cubicBezTo>
                    <a:pt x="3565" y="1917"/>
                    <a:pt x="3676" y="1493"/>
                    <a:pt x="3264" y="1382"/>
                  </a:cubicBezTo>
                  <a:cubicBezTo>
                    <a:pt x="3264" y="1382"/>
                    <a:pt x="3253" y="1103"/>
                    <a:pt x="3253" y="1081"/>
                  </a:cubicBezTo>
                  <a:cubicBezTo>
                    <a:pt x="3175" y="836"/>
                    <a:pt x="2896" y="769"/>
                    <a:pt x="2896" y="769"/>
                  </a:cubicBezTo>
                  <a:cubicBezTo>
                    <a:pt x="2852" y="714"/>
                    <a:pt x="2818" y="513"/>
                    <a:pt x="2818" y="368"/>
                  </a:cubicBezTo>
                  <a:cubicBezTo>
                    <a:pt x="2830" y="1"/>
                    <a:pt x="2273" y="12"/>
                    <a:pt x="2005" y="4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095;p41">
              <a:extLst>
                <a:ext uri="{FF2B5EF4-FFF2-40B4-BE49-F238E27FC236}">
                  <a16:creationId xmlns:a16="http://schemas.microsoft.com/office/drawing/2014/main" id="{52F7C41D-C529-AE03-F76D-C47BC11676E3}"/>
                </a:ext>
              </a:extLst>
            </p:cNvPr>
            <p:cNvSpPr/>
            <p:nvPr/>
          </p:nvSpPr>
          <p:spPr>
            <a:xfrm flipH="1">
              <a:off x="7012015" y="1317886"/>
              <a:ext cx="148118" cy="164323"/>
            </a:xfrm>
            <a:custGeom>
              <a:avLst/>
              <a:gdLst/>
              <a:ahLst/>
              <a:cxnLst/>
              <a:rect l="l" t="t" r="r" b="b"/>
              <a:pathLst>
                <a:path w="1627" h="1805" extrusionOk="0">
                  <a:moveTo>
                    <a:pt x="1627" y="903"/>
                  </a:moveTo>
                  <a:cubicBezTo>
                    <a:pt x="1627" y="1393"/>
                    <a:pt x="1259" y="1805"/>
                    <a:pt x="814" y="1805"/>
                  </a:cubicBezTo>
                  <a:cubicBezTo>
                    <a:pt x="368" y="1805"/>
                    <a:pt x="1" y="1393"/>
                    <a:pt x="1" y="903"/>
                  </a:cubicBezTo>
                  <a:cubicBezTo>
                    <a:pt x="1" y="401"/>
                    <a:pt x="368" y="0"/>
                    <a:pt x="814" y="0"/>
                  </a:cubicBezTo>
                  <a:cubicBezTo>
                    <a:pt x="1259" y="0"/>
                    <a:pt x="1627" y="401"/>
                    <a:pt x="1627" y="9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096;p41">
              <a:extLst>
                <a:ext uri="{FF2B5EF4-FFF2-40B4-BE49-F238E27FC236}">
                  <a16:creationId xmlns:a16="http://schemas.microsoft.com/office/drawing/2014/main" id="{86E9E426-A8AE-A4E8-6DD5-89ECF8557EC6}"/>
                </a:ext>
              </a:extLst>
            </p:cNvPr>
            <p:cNvSpPr/>
            <p:nvPr/>
          </p:nvSpPr>
          <p:spPr>
            <a:xfrm flipH="1">
              <a:off x="6702673" y="1291486"/>
              <a:ext cx="149210" cy="164414"/>
            </a:xfrm>
            <a:custGeom>
              <a:avLst/>
              <a:gdLst/>
              <a:ahLst/>
              <a:cxnLst/>
              <a:rect l="l" t="t" r="r" b="b"/>
              <a:pathLst>
                <a:path w="1639" h="1806" extrusionOk="0">
                  <a:moveTo>
                    <a:pt x="1638" y="903"/>
                  </a:moveTo>
                  <a:cubicBezTo>
                    <a:pt x="1638" y="1404"/>
                    <a:pt x="1271" y="1805"/>
                    <a:pt x="825" y="1805"/>
                  </a:cubicBezTo>
                  <a:cubicBezTo>
                    <a:pt x="368" y="1805"/>
                    <a:pt x="1" y="1404"/>
                    <a:pt x="1" y="903"/>
                  </a:cubicBezTo>
                  <a:cubicBezTo>
                    <a:pt x="1" y="413"/>
                    <a:pt x="368" y="1"/>
                    <a:pt x="825" y="1"/>
                  </a:cubicBezTo>
                  <a:cubicBezTo>
                    <a:pt x="1271" y="1"/>
                    <a:pt x="1638" y="413"/>
                    <a:pt x="1638" y="9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097;p41">
              <a:extLst>
                <a:ext uri="{FF2B5EF4-FFF2-40B4-BE49-F238E27FC236}">
                  <a16:creationId xmlns:a16="http://schemas.microsoft.com/office/drawing/2014/main" id="{A2FFF515-89FD-A3DC-736B-1361237F538F}"/>
                </a:ext>
              </a:extLst>
            </p:cNvPr>
            <p:cNvSpPr/>
            <p:nvPr/>
          </p:nvSpPr>
          <p:spPr>
            <a:xfrm flipH="1">
              <a:off x="7039327" y="1348293"/>
              <a:ext cx="93404" cy="103510"/>
            </a:xfrm>
            <a:custGeom>
              <a:avLst/>
              <a:gdLst/>
              <a:ahLst/>
              <a:cxnLst/>
              <a:rect l="l" t="t" r="r" b="b"/>
              <a:pathLst>
                <a:path w="1026" h="1137" extrusionOk="0">
                  <a:moveTo>
                    <a:pt x="1025" y="569"/>
                  </a:moveTo>
                  <a:cubicBezTo>
                    <a:pt x="1025" y="880"/>
                    <a:pt x="802" y="1137"/>
                    <a:pt x="513" y="1137"/>
                  </a:cubicBezTo>
                  <a:cubicBezTo>
                    <a:pt x="223" y="1137"/>
                    <a:pt x="0" y="880"/>
                    <a:pt x="0" y="569"/>
                  </a:cubicBezTo>
                  <a:cubicBezTo>
                    <a:pt x="0" y="245"/>
                    <a:pt x="223" y="0"/>
                    <a:pt x="513" y="0"/>
                  </a:cubicBezTo>
                  <a:cubicBezTo>
                    <a:pt x="802" y="0"/>
                    <a:pt x="1025" y="245"/>
                    <a:pt x="1025" y="5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098;p41">
              <a:extLst>
                <a:ext uri="{FF2B5EF4-FFF2-40B4-BE49-F238E27FC236}">
                  <a16:creationId xmlns:a16="http://schemas.microsoft.com/office/drawing/2014/main" id="{733939BD-CCF4-A074-83BF-2F4DE9087C47}"/>
                </a:ext>
              </a:extLst>
            </p:cNvPr>
            <p:cNvSpPr/>
            <p:nvPr/>
          </p:nvSpPr>
          <p:spPr>
            <a:xfrm flipH="1">
              <a:off x="6730076" y="1321892"/>
              <a:ext cx="94406" cy="103510"/>
            </a:xfrm>
            <a:custGeom>
              <a:avLst/>
              <a:gdLst/>
              <a:ahLst/>
              <a:cxnLst/>
              <a:rect l="l" t="t" r="r" b="b"/>
              <a:pathLst>
                <a:path w="1037" h="1137" extrusionOk="0">
                  <a:moveTo>
                    <a:pt x="1037" y="569"/>
                  </a:moveTo>
                  <a:cubicBezTo>
                    <a:pt x="1037" y="892"/>
                    <a:pt x="803" y="1137"/>
                    <a:pt x="524" y="1137"/>
                  </a:cubicBezTo>
                  <a:cubicBezTo>
                    <a:pt x="234" y="1137"/>
                    <a:pt x="1" y="892"/>
                    <a:pt x="1" y="569"/>
                  </a:cubicBezTo>
                  <a:cubicBezTo>
                    <a:pt x="1" y="257"/>
                    <a:pt x="234" y="1"/>
                    <a:pt x="524" y="1"/>
                  </a:cubicBezTo>
                  <a:cubicBezTo>
                    <a:pt x="803" y="1"/>
                    <a:pt x="1037" y="257"/>
                    <a:pt x="1037" y="5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099;p41">
              <a:extLst>
                <a:ext uri="{FF2B5EF4-FFF2-40B4-BE49-F238E27FC236}">
                  <a16:creationId xmlns:a16="http://schemas.microsoft.com/office/drawing/2014/main" id="{F3C976BF-8C4B-A6C4-DF30-60C53E53133D}"/>
                </a:ext>
              </a:extLst>
            </p:cNvPr>
            <p:cNvSpPr/>
            <p:nvPr/>
          </p:nvSpPr>
          <p:spPr>
            <a:xfrm flipH="1">
              <a:off x="7063725" y="1241780"/>
              <a:ext cx="60904" cy="59994"/>
            </a:xfrm>
            <a:custGeom>
              <a:avLst/>
              <a:gdLst/>
              <a:ahLst/>
              <a:cxnLst/>
              <a:rect l="l" t="t" r="r" b="b"/>
              <a:pathLst>
                <a:path w="669" h="659" extrusionOk="0">
                  <a:moveTo>
                    <a:pt x="669" y="324"/>
                  </a:moveTo>
                  <a:cubicBezTo>
                    <a:pt x="669" y="513"/>
                    <a:pt x="513" y="658"/>
                    <a:pt x="335" y="658"/>
                  </a:cubicBezTo>
                  <a:cubicBezTo>
                    <a:pt x="145" y="658"/>
                    <a:pt x="0" y="513"/>
                    <a:pt x="0" y="324"/>
                  </a:cubicBezTo>
                  <a:cubicBezTo>
                    <a:pt x="0" y="146"/>
                    <a:pt x="145" y="1"/>
                    <a:pt x="335" y="1"/>
                  </a:cubicBezTo>
                  <a:cubicBezTo>
                    <a:pt x="513" y="1"/>
                    <a:pt x="669" y="146"/>
                    <a:pt x="669" y="3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100;p41">
              <a:extLst>
                <a:ext uri="{FF2B5EF4-FFF2-40B4-BE49-F238E27FC236}">
                  <a16:creationId xmlns:a16="http://schemas.microsoft.com/office/drawing/2014/main" id="{3427ABFC-A1E2-1AD7-7E61-2D5935AB1AE9}"/>
                </a:ext>
              </a:extLst>
            </p:cNvPr>
            <p:cNvSpPr/>
            <p:nvPr/>
          </p:nvSpPr>
          <p:spPr>
            <a:xfrm flipH="1">
              <a:off x="6764579" y="1217473"/>
              <a:ext cx="60904" cy="59903"/>
            </a:xfrm>
            <a:custGeom>
              <a:avLst/>
              <a:gdLst/>
              <a:ahLst/>
              <a:cxnLst/>
              <a:rect l="l" t="t" r="r" b="b"/>
              <a:pathLst>
                <a:path w="669" h="658" extrusionOk="0">
                  <a:moveTo>
                    <a:pt x="669" y="335"/>
                  </a:moveTo>
                  <a:cubicBezTo>
                    <a:pt x="669" y="513"/>
                    <a:pt x="513" y="658"/>
                    <a:pt x="335" y="658"/>
                  </a:cubicBezTo>
                  <a:cubicBezTo>
                    <a:pt x="145" y="658"/>
                    <a:pt x="0" y="513"/>
                    <a:pt x="0" y="335"/>
                  </a:cubicBezTo>
                  <a:cubicBezTo>
                    <a:pt x="0" y="145"/>
                    <a:pt x="145" y="0"/>
                    <a:pt x="335" y="0"/>
                  </a:cubicBezTo>
                  <a:cubicBezTo>
                    <a:pt x="513" y="0"/>
                    <a:pt x="669" y="145"/>
                    <a:pt x="669" y="33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101;p41">
              <a:extLst>
                <a:ext uri="{FF2B5EF4-FFF2-40B4-BE49-F238E27FC236}">
                  <a16:creationId xmlns:a16="http://schemas.microsoft.com/office/drawing/2014/main" id="{935A1731-7170-772F-3188-FA70EFC1C0A1}"/>
                </a:ext>
              </a:extLst>
            </p:cNvPr>
            <p:cNvSpPr/>
            <p:nvPr/>
          </p:nvSpPr>
          <p:spPr>
            <a:xfrm flipH="1">
              <a:off x="6821384" y="1472011"/>
              <a:ext cx="206928" cy="77109"/>
            </a:xfrm>
            <a:custGeom>
              <a:avLst/>
              <a:gdLst/>
              <a:ahLst/>
              <a:cxnLst/>
              <a:rect l="l" t="t" r="r" b="b"/>
              <a:pathLst>
                <a:path w="2273" h="847" extrusionOk="0">
                  <a:moveTo>
                    <a:pt x="1059" y="847"/>
                  </a:moveTo>
                  <a:cubicBezTo>
                    <a:pt x="647" y="847"/>
                    <a:pt x="301" y="680"/>
                    <a:pt x="112" y="535"/>
                  </a:cubicBezTo>
                  <a:cubicBezTo>
                    <a:pt x="12" y="457"/>
                    <a:pt x="1" y="312"/>
                    <a:pt x="79" y="212"/>
                  </a:cubicBezTo>
                  <a:cubicBezTo>
                    <a:pt x="157" y="123"/>
                    <a:pt x="301" y="101"/>
                    <a:pt x="390" y="179"/>
                  </a:cubicBezTo>
                  <a:cubicBezTo>
                    <a:pt x="424" y="201"/>
                    <a:pt x="1103" y="724"/>
                    <a:pt x="1872" y="78"/>
                  </a:cubicBezTo>
                  <a:cubicBezTo>
                    <a:pt x="1961" y="0"/>
                    <a:pt x="2106" y="12"/>
                    <a:pt x="2184" y="101"/>
                  </a:cubicBezTo>
                  <a:cubicBezTo>
                    <a:pt x="2273" y="201"/>
                    <a:pt x="2251" y="346"/>
                    <a:pt x="2162" y="424"/>
                  </a:cubicBezTo>
                  <a:cubicBezTo>
                    <a:pt x="1783" y="736"/>
                    <a:pt x="1404" y="847"/>
                    <a:pt x="1059" y="8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102;p41">
              <a:extLst>
                <a:ext uri="{FF2B5EF4-FFF2-40B4-BE49-F238E27FC236}">
                  <a16:creationId xmlns:a16="http://schemas.microsoft.com/office/drawing/2014/main" id="{B5A0AEF1-E800-5B25-EC6C-DE935176D823}"/>
                </a:ext>
              </a:extLst>
            </p:cNvPr>
            <p:cNvSpPr/>
            <p:nvPr/>
          </p:nvSpPr>
          <p:spPr>
            <a:xfrm flipH="1">
              <a:off x="6859894" y="1842166"/>
              <a:ext cx="61905" cy="80204"/>
            </a:xfrm>
            <a:custGeom>
              <a:avLst/>
              <a:gdLst/>
              <a:ahLst/>
              <a:cxnLst/>
              <a:rect l="l" t="t" r="r" b="b"/>
              <a:pathLst>
                <a:path w="680" h="881" extrusionOk="0">
                  <a:moveTo>
                    <a:pt x="680" y="435"/>
                  </a:moveTo>
                  <a:cubicBezTo>
                    <a:pt x="680" y="680"/>
                    <a:pt x="524" y="880"/>
                    <a:pt x="334" y="880"/>
                  </a:cubicBezTo>
                  <a:cubicBezTo>
                    <a:pt x="145" y="880"/>
                    <a:pt x="0" y="680"/>
                    <a:pt x="0" y="435"/>
                  </a:cubicBezTo>
                  <a:cubicBezTo>
                    <a:pt x="0" y="189"/>
                    <a:pt x="145" y="0"/>
                    <a:pt x="334" y="0"/>
                  </a:cubicBezTo>
                  <a:cubicBezTo>
                    <a:pt x="524" y="0"/>
                    <a:pt x="680" y="189"/>
                    <a:pt x="680" y="4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103;p41">
              <a:extLst>
                <a:ext uri="{FF2B5EF4-FFF2-40B4-BE49-F238E27FC236}">
                  <a16:creationId xmlns:a16="http://schemas.microsoft.com/office/drawing/2014/main" id="{7A39CC16-A23D-C7AD-5245-5F2897EB04DC}"/>
                </a:ext>
              </a:extLst>
            </p:cNvPr>
            <p:cNvSpPr/>
            <p:nvPr/>
          </p:nvSpPr>
          <p:spPr>
            <a:xfrm flipH="1">
              <a:off x="6761484" y="1821865"/>
              <a:ext cx="62998" cy="80204"/>
            </a:xfrm>
            <a:custGeom>
              <a:avLst/>
              <a:gdLst/>
              <a:ahLst/>
              <a:cxnLst/>
              <a:rect l="l" t="t" r="r" b="b"/>
              <a:pathLst>
                <a:path w="692" h="881" extrusionOk="0">
                  <a:moveTo>
                    <a:pt x="691" y="446"/>
                  </a:moveTo>
                  <a:cubicBezTo>
                    <a:pt x="691" y="691"/>
                    <a:pt x="535" y="880"/>
                    <a:pt x="346" y="880"/>
                  </a:cubicBezTo>
                  <a:cubicBezTo>
                    <a:pt x="157" y="880"/>
                    <a:pt x="1" y="691"/>
                    <a:pt x="1" y="446"/>
                  </a:cubicBezTo>
                  <a:cubicBezTo>
                    <a:pt x="1" y="201"/>
                    <a:pt x="157" y="0"/>
                    <a:pt x="346" y="0"/>
                  </a:cubicBezTo>
                  <a:cubicBezTo>
                    <a:pt x="535" y="0"/>
                    <a:pt x="691" y="201"/>
                    <a:pt x="691" y="4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104;p41">
              <a:extLst>
                <a:ext uri="{FF2B5EF4-FFF2-40B4-BE49-F238E27FC236}">
                  <a16:creationId xmlns:a16="http://schemas.microsoft.com/office/drawing/2014/main" id="{DEF5B54B-6890-702C-2D22-F3FDD88874AD}"/>
                </a:ext>
              </a:extLst>
            </p:cNvPr>
            <p:cNvSpPr/>
            <p:nvPr/>
          </p:nvSpPr>
          <p:spPr>
            <a:xfrm flipH="1">
              <a:off x="6874096" y="1860373"/>
              <a:ext cx="34503" cy="43698"/>
            </a:xfrm>
            <a:custGeom>
              <a:avLst/>
              <a:gdLst/>
              <a:ahLst/>
              <a:cxnLst/>
              <a:rect l="l" t="t" r="r" b="b"/>
              <a:pathLst>
                <a:path w="379" h="480" extrusionOk="0">
                  <a:moveTo>
                    <a:pt x="379" y="235"/>
                  </a:moveTo>
                  <a:cubicBezTo>
                    <a:pt x="379" y="368"/>
                    <a:pt x="301" y="480"/>
                    <a:pt x="189" y="480"/>
                  </a:cubicBezTo>
                  <a:cubicBezTo>
                    <a:pt x="89" y="480"/>
                    <a:pt x="0" y="368"/>
                    <a:pt x="0" y="235"/>
                  </a:cubicBezTo>
                  <a:cubicBezTo>
                    <a:pt x="0" y="101"/>
                    <a:pt x="89" y="1"/>
                    <a:pt x="189" y="1"/>
                  </a:cubicBezTo>
                  <a:cubicBezTo>
                    <a:pt x="301" y="1"/>
                    <a:pt x="379" y="101"/>
                    <a:pt x="379" y="2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105;p41">
              <a:extLst>
                <a:ext uri="{FF2B5EF4-FFF2-40B4-BE49-F238E27FC236}">
                  <a16:creationId xmlns:a16="http://schemas.microsoft.com/office/drawing/2014/main" id="{9698768E-8862-5A6F-E584-55B3906A1311}"/>
                </a:ext>
              </a:extLst>
            </p:cNvPr>
            <p:cNvSpPr/>
            <p:nvPr/>
          </p:nvSpPr>
          <p:spPr>
            <a:xfrm flipH="1">
              <a:off x="6775686" y="1840072"/>
              <a:ext cx="34594" cy="44699"/>
            </a:xfrm>
            <a:custGeom>
              <a:avLst/>
              <a:gdLst/>
              <a:ahLst/>
              <a:cxnLst/>
              <a:rect l="l" t="t" r="r" b="b"/>
              <a:pathLst>
                <a:path w="380" h="491" extrusionOk="0">
                  <a:moveTo>
                    <a:pt x="379" y="246"/>
                  </a:moveTo>
                  <a:cubicBezTo>
                    <a:pt x="379" y="380"/>
                    <a:pt x="290" y="491"/>
                    <a:pt x="190" y="491"/>
                  </a:cubicBezTo>
                  <a:cubicBezTo>
                    <a:pt x="90" y="491"/>
                    <a:pt x="1" y="380"/>
                    <a:pt x="1" y="246"/>
                  </a:cubicBezTo>
                  <a:cubicBezTo>
                    <a:pt x="1" y="112"/>
                    <a:pt x="90" y="1"/>
                    <a:pt x="190" y="1"/>
                  </a:cubicBezTo>
                  <a:cubicBezTo>
                    <a:pt x="290" y="1"/>
                    <a:pt x="379" y="112"/>
                    <a:pt x="379" y="24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48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2434396" y="578993"/>
            <a:ext cx="41673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THÀNH VIÊN NHÓM</a:t>
            </a:r>
            <a:endParaRPr b="1" dirty="0">
              <a:solidFill>
                <a:schemeClr val="accent6"/>
              </a:solidFill>
            </a:endParaRPr>
          </a:p>
        </p:txBody>
      </p:sp>
      <p:grpSp>
        <p:nvGrpSpPr>
          <p:cNvPr id="2" name="Google Shape;223;p34">
            <a:extLst>
              <a:ext uri="{FF2B5EF4-FFF2-40B4-BE49-F238E27FC236}">
                <a16:creationId xmlns:a16="http://schemas.microsoft.com/office/drawing/2014/main" id="{DA93B9C6-8408-5078-13EA-1C1891C92DAB}"/>
              </a:ext>
            </a:extLst>
          </p:cNvPr>
          <p:cNvGrpSpPr/>
          <p:nvPr/>
        </p:nvGrpSpPr>
        <p:grpSpPr>
          <a:xfrm flipH="1">
            <a:off x="5565051" y="2842718"/>
            <a:ext cx="4418626" cy="3378118"/>
            <a:chOff x="4664893" y="2130206"/>
            <a:chExt cx="3710325" cy="2836609"/>
          </a:xfrm>
        </p:grpSpPr>
        <p:sp>
          <p:nvSpPr>
            <p:cNvPr id="3" name="Google Shape;224;p34">
              <a:extLst>
                <a:ext uri="{FF2B5EF4-FFF2-40B4-BE49-F238E27FC236}">
                  <a16:creationId xmlns:a16="http://schemas.microsoft.com/office/drawing/2014/main" id="{1D5BBE6B-9F93-0945-AE34-854EFD687859}"/>
                </a:ext>
              </a:extLst>
            </p:cNvPr>
            <p:cNvSpPr/>
            <p:nvPr/>
          </p:nvSpPr>
          <p:spPr>
            <a:xfrm rot="-1013820" flipH="1">
              <a:off x="7267339" y="2495572"/>
              <a:ext cx="118829" cy="137513"/>
            </a:xfrm>
            <a:custGeom>
              <a:avLst/>
              <a:gdLst/>
              <a:ahLst/>
              <a:cxnLst/>
              <a:rect l="l" t="t" r="r" b="b"/>
              <a:pathLst>
                <a:path w="636" h="736" extrusionOk="0">
                  <a:moveTo>
                    <a:pt x="290" y="1"/>
                  </a:moveTo>
                  <a:lnTo>
                    <a:pt x="1" y="591"/>
                  </a:lnTo>
                  <a:lnTo>
                    <a:pt x="235" y="736"/>
                  </a:lnTo>
                  <a:lnTo>
                    <a:pt x="636" y="134"/>
                  </a:lnTo>
                  <a:cubicBezTo>
                    <a:pt x="636" y="134"/>
                    <a:pt x="580" y="1"/>
                    <a:pt x="2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25;p34">
              <a:extLst>
                <a:ext uri="{FF2B5EF4-FFF2-40B4-BE49-F238E27FC236}">
                  <a16:creationId xmlns:a16="http://schemas.microsoft.com/office/drawing/2014/main" id="{A3F5D056-9506-FAAD-FB92-A8195BDC834E}"/>
                </a:ext>
              </a:extLst>
            </p:cNvPr>
            <p:cNvSpPr/>
            <p:nvPr/>
          </p:nvSpPr>
          <p:spPr>
            <a:xfrm rot="-1013820" flipH="1">
              <a:off x="7078965" y="2668303"/>
              <a:ext cx="116587" cy="127050"/>
            </a:xfrm>
            <a:custGeom>
              <a:avLst/>
              <a:gdLst/>
              <a:ahLst/>
              <a:cxnLst/>
              <a:rect l="l" t="t" r="r" b="b"/>
              <a:pathLst>
                <a:path w="624" h="680" extrusionOk="0">
                  <a:moveTo>
                    <a:pt x="334" y="0"/>
                  </a:moveTo>
                  <a:lnTo>
                    <a:pt x="0" y="546"/>
                  </a:lnTo>
                  <a:lnTo>
                    <a:pt x="156" y="680"/>
                  </a:lnTo>
                  <a:lnTo>
                    <a:pt x="624" y="145"/>
                  </a:lnTo>
                  <a:cubicBezTo>
                    <a:pt x="535" y="22"/>
                    <a:pt x="334" y="0"/>
                    <a:pt x="3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6;p34">
              <a:extLst>
                <a:ext uri="{FF2B5EF4-FFF2-40B4-BE49-F238E27FC236}">
                  <a16:creationId xmlns:a16="http://schemas.microsoft.com/office/drawing/2014/main" id="{55406477-ACBE-CE57-8655-3DDCB2A5285C}"/>
                </a:ext>
              </a:extLst>
            </p:cNvPr>
            <p:cNvSpPr/>
            <p:nvPr/>
          </p:nvSpPr>
          <p:spPr>
            <a:xfrm rot="-1013820" flipH="1">
              <a:off x="6804389" y="2851239"/>
              <a:ext cx="129105" cy="200104"/>
            </a:xfrm>
            <a:custGeom>
              <a:avLst/>
              <a:gdLst/>
              <a:ahLst/>
              <a:cxnLst/>
              <a:rect l="l" t="t" r="r" b="b"/>
              <a:pathLst>
                <a:path w="691" h="1071" extrusionOk="0">
                  <a:moveTo>
                    <a:pt x="403" y="0"/>
                  </a:moveTo>
                  <a:cubicBezTo>
                    <a:pt x="388" y="0"/>
                    <a:pt x="379" y="2"/>
                    <a:pt x="379" y="2"/>
                  </a:cubicBezTo>
                  <a:lnTo>
                    <a:pt x="0" y="960"/>
                  </a:lnTo>
                  <a:lnTo>
                    <a:pt x="312" y="1071"/>
                  </a:lnTo>
                  <a:lnTo>
                    <a:pt x="691" y="135"/>
                  </a:lnTo>
                  <a:cubicBezTo>
                    <a:pt x="587" y="14"/>
                    <a:pt x="456" y="0"/>
                    <a:pt x="4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7;p34">
              <a:extLst>
                <a:ext uri="{FF2B5EF4-FFF2-40B4-BE49-F238E27FC236}">
                  <a16:creationId xmlns:a16="http://schemas.microsoft.com/office/drawing/2014/main" id="{AF27DF22-4BEE-432F-4AE7-15761E087AF9}"/>
                </a:ext>
              </a:extLst>
            </p:cNvPr>
            <p:cNvSpPr/>
            <p:nvPr/>
          </p:nvSpPr>
          <p:spPr>
            <a:xfrm rot="-1013820" flipH="1">
              <a:off x="6101783" y="2940292"/>
              <a:ext cx="836850" cy="403945"/>
            </a:xfrm>
            <a:custGeom>
              <a:avLst/>
              <a:gdLst/>
              <a:ahLst/>
              <a:cxnLst/>
              <a:rect l="l" t="t" r="r" b="b"/>
              <a:pathLst>
                <a:path w="4479" h="2162" extrusionOk="0">
                  <a:moveTo>
                    <a:pt x="2563" y="446"/>
                  </a:moveTo>
                  <a:cubicBezTo>
                    <a:pt x="2563" y="446"/>
                    <a:pt x="769" y="0"/>
                    <a:pt x="435" y="178"/>
                  </a:cubicBezTo>
                  <a:cubicBezTo>
                    <a:pt x="435" y="178"/>
                    <a:pt x="1" y="1136"/>
                    <a:pt x="23" y="1147"/>
                  </a:cubicBezTo>
                  <a:cubicBezTo>
                    <a:pt x="45" y="1159"/>
                    <a:pt x="1326" y="2161"/>
                    <a:pt x="2897" y="1381"/>
                  </a:cubicBezTo>
                  <a:cubicBezTo>
                    <a:pt x="4478" y="591"/>
                    <a:pt x="2663" y="468"/>
                    <a:pt x="2563" y="44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8;p34">
              <a:extLst>
                <a:ext uri="{FF2B5EF4-FFF2-40B4-BE49-F238E27FC236}">
                  <a16:creationId xmlns:a16="http://schemas.microsoft.com/office/drawing/2014/main" id="{8245D894-977F-22CB-33C9-100AA72F6D26}"/>
                </a:ext>
              </a:extLst>
            </p:cNvPr>
            <p:cNvSpPr/>
            <p:nvPr/>
          </p:nvSpPr>
          <p:spPr>
            <a:xfrm rot="-1013820" flipH="1">
              <a:off x="6825790" y="2722235"/>
              <a:ext cx="374985" cy="277082"/>
            </a:xfrm>
            <a:custGeom>
              <a:avLst/>
              <a:gdLst/>
              <a:ahLst/>
              <a:cxnLst/>
              <a:rect l="l" t="t" r="r" b="b"/>
              <a:pathLst>
                <a:path w="2007" h="1483" extrusionOk="0">
                  <a:moveTo>
                    <a:pt x="391" y="1"/>
                  </a:moveTo>
                  <a:cubicBezTo>
                    <a:pt x="391" y="1"/>
                    <a:pt x="1694" y="224"/>
                    <a:pt x="2006" y="447"/>
                  </a:cubicBezTo>
                  <a:cubicBezTo>
                    <a:pt x="2006" y="447"/>
                    <a:pt x="1638" y="1338"/>
                    <a:pt x="1538" y="1405"/>
                  </a:cubicBezTo>
                  <a:cubicBezTo>
                    <a:pt x="1438" y="1482"/>
                    <a:pt x="23" y="859"/>
                    <a:pt x="1" y="636"/>
                  </a:cubicBezTo>
                  <a:cubicBezTo>
                    <a:pt x="1" y="502"/>
                    <a:pt x="391" y="1"/>
                    <a:pt x="3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9;p34">
              <a:extLst>
                <a:ext uri="{FF2B5EF4-FFF2-40B4-BE49-F238E27FC236}">
                  <a16:creationId xmlns:a16="http://schemas.microsoft.com/office/drawing/2014/main" id="{58C871F0-CE44-6F64-F9B4-453E1EFB8F0E}"/>
                </a:ext>
              </a:extLst>
            </p:cNvPr>
            <p:cNvSpPr/>
            <p:nvPr/>
          </p:nvSpPr>
          <p:spPr>
            <a:xfrm rot="-1013820" flipH="1">
              <a:off x="7102930" y="2542199"/>
              <a:ext cx="264377" cy="200104"/>
            </a:xfrm>
            <a:custGeom>
              <a:avLst/>
              <a:gdLst/>
              <a:ahLst/>
              <a:cxnLst/>
              <a:rect l="l" t="t" r="r" b="b"/>
              <a:pathLst>
                <a:path w="1415" h="1071" extrusionOk="0">
                  <a:moveTo>
                    <a:pt x="1415" y="491"/>
                  </a:moveTo>
                  <a:cubicBezTo>
                    <a:pt x="1415" y="491"/>
                    <a:pt x="1014" y="112"/>
                    <a:pt x="390" y="1"/>
                  </a:cubicBezTo>
                  <a:cubicBezTo>
                    <a:pt x="390" y="1"/>
                    <a:pt x="56" y="402"/>
                    <a:pt x="0" y="625"/>
                  </a:cubicBezTo>
                  <a:cubicBezTo>
                    <a:pt x="0" y="625"/>
                    <a:pt x="535" y="1003"/>
                    <a:pt x="1058" y="1070"/>
                  </a:cubicBezTo>
                  <a:cubicBezTo>
                    <a:pt x="1058" y="1070"/>
                    <a:pt x="1304" y="825"/>
                    <a:pt x="1415" y="4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0;p34">
              <a:extLst>
                <a:ext uri="{FF2B5EF4-FFF2-40B4-BE49-F238E27FC236}">
                  <a16:creationId xmlns:a16="http://schemas.microsoft.com/office/drawing/2014/main" id="{74147556-2B30-A906-CF79-811D07144E95}"/>
                </a:ext>
              </a:extLst>
            </p:cNvPr>
            <p:cNvSpPr/>
            <p:nvPr/>
          </p:nvSpPr>
          <p:spPr>
            <a:xfrm rot="-1013820" flipH="1">
              <a:off x="7279826" y="2264520"/>
              <a:ext cx="449720" cy="289413"/>
            </a:xfrm>
            <a:custGeom>
              <a:avLst/>
              <a:gdLst/>
              <a:ahLst/>
              <a:cxnLst/>
              <a:rect l="l" t="t" r="r" b="b"/>
              <a:pathLst>
                <a:path w="2407" h="1549" extrusionOk="0">
                  <a:moveTo>
                    <a:pt x="2395" y="936"/>
                  </a:moveTo>
                  <a:cubicBezTo>
                    <a:pt x="2395" y="936"/>
                    <a:pt x="1315" y="145"/>
                    <a:pt x="658" y="78"/>
                  </a:cubicBezTo>
                  <a:cubicBezTo>
                    <a:pt x="0" y="0"/>
                    <a:pt x="268" y="691"/>
                    <a:pt x="1148" y="1081"/>
                  </a:cubicBezTo>
                  <a:cubicBezTo>
                    <a:pt x="2016" y="1471"/>
                    <a:pt x="1894" y="1482"/>
                    <a:pt x="2094" y="1549"/>
                  </a:cubicBezTo>
                  <a:cubicBezTo>
                    <a:pt x="2094" y="1549"/>
                    <a:pt x="2406" y="1103"/>
                    <a:pt x="2395" y="9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1;p34">
              <a:extLst>
                <a:ext uri="{FF2B5EF4-FFF2-40B4-BE49-F238E27FC236}">
                  <a16:creationId xmlns:a16="http://schemas.microsoft.com/office/drawing/2014/main" id="{5AC6D23C-E35E-AD22-8C76-2BB9D605F62F}"/>
                </a:ext>
              </a:extLst>
            </p:cNvPr>
            <p:cNvSpPr/>
            <p:nvPr/>
          </p:nvSpPr>
          <p:spPr>
            <a:xfrm rot="-1013820" flipH="1">
              <a:off x="7510819" y="2421583"/>
              <a:ext cx="141810" cy="195807"/>
            </a:xfrm>
            <a:custGeom>
              <a:avLst/>
              <a:gdLst/>
              <a:ahLst/>
              <a:cxnLst/>
              <a:rect l="l" t="t" r="r" b="b"/>
              <a:pathLst>
                <a:path w="759" h="1048" extrusionOk="0">
                  <a:moveTo>
                    <a:pt x="524" y="1"/>
                  </a:moveTo>
                  <a:lnTo>
                    <a:pt x="1" y="847"/>
                  </a:lnTo>
                  <a:lnTo>
                    <a:pt x="212" y="1048"/>
                  </a:lnTo>
                  <a:lnTo>
                    <a:pt x="758" y="157"/>
                  </a:lnTo>
                  <a:cubicBezTo>
                    <a:pt x="714" y="23"/>
                    <a:pt x="524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2;p34">
              <a:extLst>
                <a:ext uri="{FF2B5EF4-FFF2-40B4-BE49-F238E27FC236}">
                  <a16:creationId xmlns:a16="http://schemas.microsoft.com/office/drawing/2014/main" id="{14091861-3008-2690-EB0F-959F50726D48}"/>
                </a:ext>
              </a:extLst>
            </p:cNvPr>
            <p:cNvSpPr/>
            <p:nvPr/>
          </p:nvSpPr>
          <p:spPr>
            <a:xfrm rot="-1013820" flipH="1">
              <a:off x="7257964" y="2679980"/>
              <a:ext cx="168715" cy="229251"/>
            </a:xfrm>
            <a:custGeom>
              <a:avLst/>
              <a:gdLst/>
              <a:ahLst/>
              <a:cxnLst/>
              <a:rect l="l" t="t" r="r" b="b"/>
              <a:pathLst>
                <a:path w="903" h="1227" extrusionOk="0">
                  <a:moveTo>
                    <a:pt x="652" y="1"/>
                  </a:moveTo>
                  <a:cubicBezTo>
                    <a:pt x="649" y="1"/>
                    <a:pt x="647" y="1"/>
                    <a:pt x="647" y="1"/>
                  </a:cubicBezTo>
                  <a:lnTo>
                    <a:pt x="1" y="1003"/>
                  </a:lnTo>
                  <a:lnTo>
                    <a:pt x="201" y="1226"/>
                  </a:lnTo>
                  <a:lnTo>
                    <a:pt x="903" y="168"/>
                  </a:lnTo>
                  <a:cubicBezTo>
                    <a:pt x="814" y="9"/>
                    <a:pt x="681" y="1"/>
                    <a:pt x="6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3;p34">
              <a:extLst>
                <a:ext uri="{FF2B5EF4-FFF2-40B4-BE49-F238E27FC236}">
                  <a16:creationId xmlns:a16="http://schemas.microsoft.com/office/drawing/2014/main" id="{6AC85D83-CD74-FF0B-2B4D-6EF5CB35579E}"/>
                </a:ext>
              </a:extLst>
            </p:cNvPr>
            <p:cNvSpPr/>
            <p:nvPr/>
          </p:nvSpPr>
          <p:spPr>
            <a:xfrm rot="-1013820" flipH="1">
              <a:off x="7006222" y="2876810"/>
              <a:ext cx="185531" cy="181233"/>
            </a:xfrm>
            <a:custGeom>
              <a:avLst/>
              <a:gdLst/>
              <a:ahLst/>
              <a:cxnLst/>
              <a:rect l="l" t="t" r="r" b="b"/>
              <a:pathLst>
                <a:path w="993" h="970" extrusionOk="0">
                  <a:moveTo>
                    <a:pt x="770" y="1"/>
                  </a:moveTo>
                  <a:lnTo>
                    <a:pt x="1" y="870"/>
                  </a:lnTo>
                  <a:lnTo>
                    <a:pt x="257" y="970"/>
                  </a:lnTo>
                  <a:lnTo>
                    <a:pt x="992" y="157"/>
                  </a:lnTo>
                  <a:cubicBezTo>
                    <a:pt x="981" y="45"/>
                    <a:pt x="770" y="1"/>
                    <a:pt x="77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4;p34">
              <a:extLst>
                <a:ext uri="{FF2B5EF4-FFF2-40B4-BE49-F238E27FC236}">
                  <a16:creationId xmlns:a16="http://schemas.microsoft.com/office/drawing/2014/main" id="{4A7631F5-54D8-83D9-754C-0E57814728F1}"/>
                </a:ext>
              </a:extLst>
            </p:cNvPr>
            <p:cNvSpPr/>
            <p:nvPr/>
          </p:nvSpPr>
          <p:spPr>
            <a:xfrm rot="-1013820" flipH="1">
              <a:off x="6685392" y="2949641"/>
              <a:ext cx="491385" cy="283247"/>
            </a:xfrm>
            <a:custGeom>
              <a:avLst/>
              <a:gdLst/>
              <a:ahLst/>
              <a:cxnLst/>
              <a:rect l="l" t="t" r="r" b="b"/>
              <a:pathLst>
                <a:path w="2630" h="1516" extrusionOk="0">
                  <a:moveTo>
                    <a:pt x="2529" y="903"/>
                  </a:moveTo>
                  <a:cubicBezTo>
                    <a:pt x="2529" y="903"/>
                    <a:pt x="903" y="12"/>
                    <a:pt x="725" y="1"/>
                  </a:cubicBezTo>
                  <a:cubicBezTo>
                    <a:pt x="725" y="1"/>
                    <a:pt x="246" y="491"/>
                    <a:pt x="1" y="847"/>
                  </a:cubicBezTo>
                  <a:cubicBezTo>
                    <a:pt x="1" y="847"/>
                    <a:pt x="2006" y="1516"/>
                    <a:pt x="2050" y="1482"/>
                  </a:cubicBezTo>
                  <a:cubicBezTo>
                    <a:pt x="2095" y="1449"/>
                    <a:pt x="2630" y="1037"/>
                    <a:pt x="2529" y="90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5;p34">
              <a:extLst>
                <a:ext uri="{FF2B5EF4-FFF2-40B4-BE49-F238E27FC236}">
                  <a16:creationId xmlns:a16="http://schemas.microsoft.com/office/drawing/2014/main" id="{57E2A7A8-D6C8-5D5B-6EAE-FFF2C542E2CC}"/>
                </a:ext>
              </a:extLst>
            </p:cNvPr>
            <p:cNvSpPr/>
            <p:nvPr/>
          </p:nvSpPr>
          <p:spPr>
            <a:xfrm rot="-1013820" flipH="1">
              <a:off x="7016700" y="2738022"/>
              <a:ext cx="389372" cy="268674"/>
            </a:xfrm>
            <a:custGeom>
              <a:avLst/>
              <a:gdLst/>
              <a:ahLst/>
              <a:cxnLst/>
              <a:rect l="l" t="t" r="r" b="b"/>
              <a:pathLst>
                <a:path w="2084" h="1438" extrusionOk="0">
                  <a:moveTo>
                    <a:pt x="2083" y="558"/>
                  </a:moveTo>
                  <a:cubicBezTo>
                    <a:pt x="2083" y="558"/>
                    <a:pt x="1548" y="201"/>
                    <a:pt x="657" y="1"/>
                  </a:cubicBezTo>
                  <a:cubicBezTo>
                    <a:pt x="657" y="1"/>
                    <a:pt x="189" y="691"/>
                    <a:pt x="0" y="1037"/>
                  </a:cubicBezTo>
                  <a:cubicBezTo>
                    <a:pt x="0" y="1037"/>
                    <a:pt x="668" y="1382"/>
                    <a:pt x="1314" y="1438"/>
                  </a:cubicBezTo>
                  <a:cubicBezTo>
                    <a:pt x="1314" y="1438"/>
                    <a:pt x="1972" y="803"/>
                    <a:pt x="2083" y="5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6;p34">
              <a:extLst>
                <a:ext uri="{FF2B5EF4-FFF2-40B4-BE49-F238E27FC236}">
                  <a16:creationId xmlns:a16="http://schemas.microsoft.com/office/drawing/2014/main" id="{C3353950-DA75-2C50-D0F7-AFCFA90A534D}"/>
                </a:ext>
              </a:extLst>
            </p:cNvPr>
            <p:cNvSpPr/>
            <p:nvPr/>
          </p:nvSpPr>
          <p:spPr>
            <a:xfrm rot="-1013820" flipH="1">
              <a:off x="7506272" y="2180935"/>
              <a:ext cx="512124" cy="347893"/>
            </a:xfrm>
            <a:custGeom>
              <a:avLst/>
              <a:gdLst/>
              <a:ahLst/>
              <a:cxnLst/>
              <a:rect l="l" t="t" r="r" b="b"/>
              <a:pathLst>
                <a:path w="2741" h="1862" extrusionOk="0">
                  <a:moveTo>
                    <a:pt x="2741" y="981"/>
                  </a:moveTo>
                  <a:cubicBezTo>
                    <a:pt x="2741" y="981"/>
                    <a:pt x="1048" y="168"/>
                    <a:pt x="691" y="90"/>
                  </a:cubicBezTo>
                  <a:cubicBezTo>
                    <a:pt x="335" y="1"/>
                    <a:pt x="1" y="391"/>
                    <a:pt x="424" y="847"/>
                  </a:cubicBezTo>
                  <a:cubicBezTo>
                    <a:pt x="858" y="1304"/>
                    <a:pt x="2217" y="1861"/>
                    <a:pt x="2217" y="1861"/>
                  </a:cubicBezTo>
                  <a:cubicBezTo>
                    <a:pt x="2217" y="1861"/>
                    <a:pt x="2674" y="1215"/>
                    <a:pt x="2741" y="98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7;p34">
              <a:extLst>
                <a:ext uri="{FF2B5EF4-FFF2-40B4-BE49-F238E27FC236}">
                  <a16:creationId xmlns:a16="http://schemas.microsoft.com/office/drawing/2014/main" id="{9506D200-CEB0-F5CC-67A1-13BE64C2CB56}"/>
                </a:ext>
              </a:extLst>
            </p:cNvPr>
            <p:cNvSpPr/>
            <p:nvPr/>
          </p:nvSpPr>
          <p:spPr>
            <a:xfrm rot="-1013820" flipH="1">
              <a:off x="7261286" y="2484207"/>
              <a:ext cx="395724" cy="351817"/>
            </a:xfrm>
            <a:custGeom>
              <a:avLst/>
              <a:gdLst/>
              <a:ahLst/>
              <a:cxnLst/>
              <a:rect l="l" t="t" r="r" b="b"/>
              <a:pathLst>
                <a:path w="2118" h="1883" extrusionOk="0">
                  <a:moveTo>
                    <a:pt x="2117" y="847"/>
                  </a:moveTo>
                  <a:cubicBezTo>
                    <a:pt x="2117" y="847"/>
                    <a:pt x="1315" y="156"/>
                    <a:pt x="569" y="0"/>
                  </a:cubicBezTo>
                  <a:cubicBezTo>
                    <a:pt x="569" y="0"/>
                    <a:pt x="246" y="357"/>
                    <a:pt x="1" y="891"/>
                  </a:cubicBezTo>
                  <a:cubicBezTo>
                    <a:pt x="1" y="891"/>
                    <a:pt x="580" y="1370"/>
                    <a:pt x="1460" y="1883"/>
                  </a:cubicBezTo>
                  <a:cubicBezTo>
                    <a:pt x="1460" y="1883"/>
                    <a:pt x="1973" y="1304"/>
                    <a:pt x="2117" y="84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8;p34">
              <a:extLst>
                <a:ext uri="{FF2B5EF4-FFF2-40B4-BE49-F238E27FC236}">
                  <a16:creationId xmlns:a16="http://schemas.microsoft.com/office/drawing/2014/main" id="{AF6F1E94-0A57-B2B7-461E-C039269BE48D}"/>
                </a:ext>
              </a:extLst>
            </p:cNvPr>
            <p:cNvSpPr/>
            <p:nvPr/>
          </p:nvSpPr>
          <p:spPr>
            <a:xfrm rot="-1013820" flipH="1">
              <a:off x="6839467" y="3142832"/>
              <a:ext cx="351817" cy="244198"/>
            </a:xfrm>
            <a:custGeom>
              <a:avLst/>
              <a:gdLst/>
              <a:ahLst/>
              <a:cxnLst/>
              <a:rect l="l" t="t" r="r" b="b"/>
              <a:pathLst>
                <a:path w="1883" h="1307" extrusionOk="0">
                  <a:moveTo>
                    <a:pt x="680" y="1"/>
                  </a:moveTo>
                  <a:lnTo>
                    <a:pt x="0" y="992"/>
                  </a:lnTo>
                  <a:cubicBezTo>
                    <a:pt x="0" y="992"/>
                    <a:pt x="234" y="1306"/>
                    <a:pt x="853" y="1306"/>
                  </a:cubicBezTo>
                  <a:cubicBezTo>
                    <a:pt x="924" y="1306"/>
                    <a:pt x="1000" y="1302"/>
                    <a:pt x="1081" y="1293"/>
                  </a:cubicBezTo>
                  <a:cubicBezTo>
                    <a:pt x="1883" y="1204"/>
                    <a:pt x="1326" y="213"/>
                    <a:pt x="1326" y="213"/>
                  </a:cubicBezTo>
                  <a:lnTo>
                    <a:pt x="68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9;p34">
              <a:extLst>
                <a:ext uri="{FF2B5EF4-FFF2-40B4-BE49-F238E27FC236}">
                  <a16:creationId xmlns:a16="http://schemas.microsoft.com/office/drawing/2014/main" id="{1C20F20F-2C37-4DD6-D8D7-32D0713D9091}"/>
                </a:ext>
              </a:extLst>
            </p:cNvPr>
            <p:cNvSpPr/>
            <p:nvPr/>
          </p:nvSpPr>
          <p:spPr>
            <a:xfrm rot="-1013820" flipH="1">
              <a:off x="7713431" y="2468133"/>
              <a:ext cx="162550" cy="201972"/>
            </a:xfrm>
            <a:custGeom>
              <a:avLst/>
              <a:gdLst/>
              <a:ahLst/>
              <a:cxnLst/>
              <a:rect l="l" t="t" r="r" b="b"/>
              <a:pathLst>
                <a:path w="870" h="1081" extrusionOk="0">
                  <a:moveTo>
                    <a:pt x="557" y="0"/>
                  </a:moveTo>
                  <a:lnTo>
                    <a:pt x="0" y="880"/>
                  </a:lnTo>
                  <a:cubicBezTo>
                    <a:pt x="56" y="1058"/>
                    <a:pt x="246" y="1080"/>
                    <a:pt x="246" y="1080"/>
                  </a:cubicBezTo>
                  <a:lnTo>
                    <a:pt x="869" y="156"/>
                  </a:lnTo>
                  <a:cubicBezTo>
                    <a:pt x="736" y="11"/>
                    <a:pt x="557" y="0"/>
                    <a:pt x="5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0;p34">
              <a:extLst>
                <a:ext uri="{FF2B5EF4-FFF2-40B4-BE49-F238E27FC236}">
                  <a16:creationId xmlns:a16="http://schemas.microsoft.com/office/drawing/2014/main" id="{9C754C11-C29E-9582-E01A-AADC54011FAE}"/>
                </a:ext>
              </a:extLst>
            </p:cNvPr>
            <p:cNvSpPr/>
            <p:nvPr/>
          </p:nvSpPr>
          <p:spPr>
            <a:xfrm rot="-1013820" flipH="1">
              <a:off x="7400160" y="2821586"/>
              <a:ext cx="162363" cy="181233"/>
            </a:xfrm>
            <a:custGeom>
              <a:avLst/>
              <a:gdLst/>
              <a:ahLst/>
              <a:cxnLst/>
              <a:rect l="l" t="t" r="r" b="b"/>
              <a:pathLst>
                <a:path w="869" h="970" extrusionOk="0">
                  <a:moveTo>
                    <a:pt x="602" y="1"/>
                  </a:moveTo>
                  <a:lnTo>
                    <a:pt x="0" y="725"/>
                  </a:lnTo>
                  <a:cubicBezTo>
                    <a:pt x="0" y="881"/>
                    <a:pt x="256" y="970"/>
                    <a:pt x="256" y="970"/>
                  </a:cubicBezTo>
                  <a:lnTo>
                    <a:pt x="869" y="190"/>
                  </a:lnTo>
                  <a:cubicBezTo>
                    <a:pt x="824" y="23"/>
                    <a:pt x="602" y="1"/>
                    <a:pt x="60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1;p34">
              <a:extLst>
                <a:ext uri="{FF2B5EF4-FFF2-40B4-BE49-F238E27FC236}">
                  <a16:creationId xmlns:a16="http://schemas.microsoft.com/office/drawing/2014/main" id="{1E2053E4-C483-E796-0BF1-C8D432F03A20}"/>
                </a:ext>
              </a:extLst>
            </p:cNvPr>
            <p:cNvSpPr/>
            <p:nvPr/>
          </p:nvSpPr>
          <p:spPr>
            <a:xfrm rot="-1013820" flipH="1">
              <a:off x="7015657" y="2909589"/>
              <a:ext cx="551734" cy="366390"/>
            </a:xfrm>
            <a:custGeom>
              <a:avLst/>
              <a:gdLst/>
              <a:ahLst/>
              <a:cxnLst/>
              <a:rect l="l" t="t" r="r" b="b"/>
              <a:pathLst>
                <a:path w="2953" h="1961" extrusionOk="0">
                  <a:moveTo>
                    <a:pt x="2953" y="780"/>
                  </a:moveTo>
                  <a:cubicBezTo>
                    <a:pt x="2953" y="780"/>
                    <a:pt x="1081" y="134"/>
                    <a:pt x="636" y="0"/>
                  </a:cubicBezTo>
                  <a:cubicBezTo>
                    <a:pt x="636" y="0"/>
                    <a:pt x="146" y="557"/>
                    <a:pt x="1" y="813"/>
                  </a:cubicBezTo>
                  <a:cubicBezTo>
                    <a:pt x="1" y="813"/>
                    <a:pt x="1616" y="1961"/>
                    <a:pt x="2206" y="1927"/>
                  </a:cubicBezTo>
                  <a:cubicBezTo>
                    <a:pt x="2797" y="1905"/>
                    <a:pt x="2897" y="1203"/>
                    <a:pt x="2953" y="7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2;p34">
              <a:extLst>
                <a:ext uri="{FF2B5EF4-FFF2-40B4-BE49-F238E27FC236}">
                  <a16:creationId xmlns:a16="http://schemas.microsoft.com/office/drawing/2014/main" id="{5EA3F003-4063-0995-9AB2-6FBB5EA528AB}"/>
                </a:ext>
              </a:extLst>
            </p:cNvPr>
            <p:cNvSpPr/>
            <p:nvPr/>
          </p:nvSpPr>
          <p:spPr>
            <a:xfrm rot="-1013820" flipH="1">
              <a:off x="7070517" y="2984584"/>
              <a:ext cx="508014" cy="283247"/>
            </a:xfrm>
            <a:custGeom>
              <a:avLst/>
              <a:gdLst/>
              <a:ahLst/>
              <a:cxnLst/>
              <a:rect l="l" t="t" r="r" b="b"/>
              <a:pathLst>
                <a:path w="2719" h="1516" extrusionOk="0">
                  <a:moveTo>
                    <a:pt x="1861" y="1059"/>
                  </a:moveTo>
                  <a:cubicBezTo>
                    <a:pt x="1527" y="903"/>
                    <a:pt x="1137" y="792"/>
                    <a:pt x="836" y="558"/>
                  </a:cubicBezTo>
                  <a:cubicBezTo>
                    <a:pt x="625" y="391"/>
                    <a:pt x="435" y="201"/>
                    <a:pt x="257" y="1"/>
                  </a:cubicBezTo>
                  <a:cubicBezTo>
                    <a:pt x="157" y="134"/>
                    <a:pt x="45" y="268"/>
                    <a:pt x="1" y="368"/>
                  </a:cubicBezTo>
                  <a:cubicBezTo>
                    <a:pt x="1" y="368"/>
                    <a:pt x="1616" y="1516"/>
                    <a:pt x="2206" y="1482"/>
                  </a:cubicBezTo>
                  <a:cubicBezTo>
                    <a:pt x="2451" y="1471"/>
                    <a:pt x="2607" y="1349"/>
                    <a:pt x="2719" y="1170"/>
                  </a:cubicBezTo>
                  <a:cubicBezTo>
                    <a:pt x="2451" y="1237"/>
                    <a:pt x="2140" y="1193"/>
                    <a:pt x="1861" y="105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3;p34">
              <a:extLst>
                <a:ext uri="{FF2B5EF4-FFF2-40B4-BE49-F238E27FC236}">
                  <a16:creationId xmlns:a16="http://schemas.microsoft.com/office/drawing/2014/main" id="{FEBDF201-07DF-5A0A-4894-58D8BF2C4D7F}"/>
                </a:ext>
              </a:extLst>
            </p:cNvPr>
            <p:cNvSpPr/>
            <p:nvPr/>
          </p:nvSpPr>
          <p:spPr>
            <a:xfrm rot="-1013820" flipH="1">
              <a:off x="7405027" y="2549700"/>
              <a:ext cx="466349" cy="368632"/>
            </a:xfrm>
            <a:custGeom>
              <a:avLst/>
              <a:gdLst/>
              <a:ahLst/>
              <a:cxnLst/>
              <a:rect l="l" t="t" r="r" b="b"/>
              <a:pathLst>
                <a:path w="2496" h="1973" extrusionOk="0">
                  <a:moveTo>
                    <a:pt x="2496" y="1171"/>
                  </a:moveTo>
                  <a:cubicBezTo>
                    <a:pt x="2496" y="1171"/>
                    <a:pt x="1716" y="491"/>
                    <a:pt x="624" y="1"/>
                  </a:cubicBezTo>
                  <a:cubicBezTo>
                    <a:pt x="624" y="1"/>
                    <a:pt x="201" y="435"/>
                    <a:pt x="1" y="925"/>
                  </a:cubicBezTo>
                  <a:cubicBezTo>
                    <a:pt x="1" y="925"/>
                    <a:pt x="970" y="1739"/>
                    <a:pt x="1916" y="1973"/>
                  </a:cubicBezTo>
                  <a:cubicBezTo>
                    <a:pt x="1916" y="1973"/>
                    <a:pt x="2407" y="1449"/>
                    <a:pt x="2496" y="117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4;p34">
              <a:extLst>
                <a:ext uri="{FF2B5EF4-FFF2-40B4-BE49-F238E27FC236}">
                  <a16:creationId xmlns:a16="http://schemas.microsoft.com/office/drawing/2014/main" id="{4CFD5BDE-F6D9-8387-E761-1B9A1EC2ADF8}"/>
                </a:ext>
              </a:extLst>
            </p:cNvPr>
            <p:cNvSpPr/>
            <p:nvPr/>
          </p:nvSpPr>
          <p:spPr>
            <a:xfrm rot="-1013820" flipH="1">
              <a:off x="7498401" y="2646252"/>
              <a:ext cx="387316" cy="258211"/>
            </a:xfrm>
            <a:custGeom>
              <a:avLst/>
              <a:gdLst/>
              <a:ahLst/>
              <a:cxnLst/>
              <a:rect l="l" t="t" r="r" b="b"/>
              <a:pathLst>
                <a:path w="2073" h="1382" extrusionOk="0">
                  <a:moveTo>
                    <a:pt x="179" y="0"/>
                  </a:moveTo>
                  <a:cubicBezTo>
                    <a:pt x="112" y="101"/>
                    <a:pt x="45" y="212"/>
                    <a:pt x="1" y="334"/>
                  </a:cubicBezTo>
                  <a:cubicBezTo>
                    <a:pt x="1" y="334"/>
                    <a:pt x="970" y="1148"/>
                    <a:pt x="1916" y="1382"/>
                  </a:cubicBezTo>
                  <a:cubicBezTo>
                    <a:pt x="1916" y="1382"/>
                    <a:pt x="1983" y="1315"/>
                    <a:pt x="2072" y="1214"/>
                  </a:cubicBezTo>
                  <a:cubicBezTo>
                    <a:pt x="1983" y="1203"/>
                    <a:pt x="958" y="936"/>
                    <a:pt x="179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5;p34">
              <a:extLst>
                <a:ext uri="{FF2B5EF4-FFF2-40B4-BE49-F238E27FC236}">
                  <a16:creationId xmlns:a16="http://schemas.microsoft.com/office/drawing/2014/main" id="{EDCD7AF7-39FB-08E7-531D-1B7C5EF8C04C}"/>
                </a:ext>
              </a:extLst>
            </p:cNvPr>
            <p:cNvSpPr/>
            <p:nvPr/>
          </p:nvSpPr>
          <p:spPr>
            <a:xfrm rot="-1013820" flipH="1">
              <a:off x="7723525" y="2262490"/>
              <a:ext cx="651693" cy="306228"/>
            </a:xfrm>
            <a:custGeom>
              <a:avLst/>
              <a:gdLst/>
              <a:ahLst/>
              <a:cxnLst/>
              <a:rect l="l" t="t" r="r" b="b"/>
              <a:pathLst>
                <a:path w="3488" h="1639" extrusionOk="0">
                  <a:moveTo>
                    <a:pt x="3487" y="680"/>
                  </a:moveTo>
                  <a:cubicBezTo>
                    <a:pt x="3487" y="680"/>
                    <a:pt x="2864" y="1"/>
                    <a:pt x="1438" y="23"/>
                  </a:cubicBezTo>
                  <a:cubicBezTo>
                    <a:pt x="1" y="34"/>
                    <a:pt x="101" y="680"/>
                    <a:pt x="736" y="981"/>
                  </a:cubicBezTo>
                  <a:cubicBezTo>
                    <a:pt x="1371" y="1282"/>
                    <a:pt x="2563" y="1594"/>
                    <a:pt x="2897" y="1638"/>
                  </a:cubicBezTo>
                  <a:cubicBezTo>
                    <a:pt x="2897" y="1638"/>
                    <a:pt x="3476" y="825"/>
                    <a:pt x="3487" y="6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6;p34">
              <a:extLst>
                <a:ext uri="{FF2B5EF4-FFF2-40B4-BE49-F238E27FC236}">
                  <a16:creationId xmlns:a16="http://schemas.microsoft.com/office/drawing/2014/main" id="{E62C3EB8-F117-E2A1-CD9B-821E3A0502E6}"/>
                </a:ext>
              </a:extLst>
            </p:cNvPr>
            <p:cNvSpPr/>
            <p:nvPr/>
          </p:nvSpPr>
          <p:spPr>
            <a:xfrm rot="-1013820" flipH="1">
              <a:off x="7799335" y="2323814"/>
              <a:ext cx="545382" cy="239527"/>
            </a:xfrm>
            <a:custGeom>
              <a:avLst/>
              <a:gdLst/>
              <a:ahLst/>
              <a:cxnLst/>
              <a:rect l="l" t="t" r="r" b="b"/>
              <a:pathLst>
                <a:path w="2919" h="1282" extrusionOk="0">
                  <a:moveTo>
                    <a:pt x="1137" y="590"/>
                  </a:moveTo>
                  <a:cubicBezTo>
                    <a:pt x="769" y="435"/>
                    <a:pt x="402" y="267"/>
                    <a:pt x="123" y="0"/>
                  </a:cubicBezTo>
                  <a:cubicBezTo>
                    <a:pt x="1" y="201"/>
                    <a:pt x="179" y="468"/>
                    <a:pt x="524" y="624"/>
                  </a:cubicBezTo>
                  <a:cubicBezTo>
                    <a:pt x="1159" y="925"/>
                    <a:pt x="2351" y="1237"/>
                    <a:pt x="2685" y="1281"/>
                  </a:cubicBezTo>
                  <a:cubicBezTo>
                    <a:pt x="2685" y="1281"/>
                    <a:pt x="2796" y="1125"/>
                    <a:pt x="2919" y="947"/>
                  </a:cubicBezTo>
                  <a:cubicBezTo>
                    <a:pt x="2317" y="958"/>
                    <a:pt x="1660" y="802"/>
                    <a:pt x="1137" y="59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7;p34">
              <a:extLst>
                <a:ext uri="{FF2B5EF4-FFF2-40B4-BE49-F238E27FC236}">
                  <a16:creationId xmlns:a16="http://schemas.microsoft.com/office/drawing/2014/main" id="{890C689E-FEA2-F037-A02B-7C373210A161}"/>
                </a:ext>
              </a:extLst>
            </p:cNvPr>
            <p:cNvSpPr/>
            <p:nvPr/>
          </p:nvSpPr>
          <p:spPr>
            <a:xfrm rot="-1013820" flipH="1">
              <a:off x="4664893" y="3790666"/>
              <a:ext cx="1390452" cy="1176149"/>
            </a:xfrm>
            <a:custGeom>
              <a:avLst/>
              <a:gdLst/>
              <a:ahLst/>
              <a:cxnLst/>
              <a:rect l="l" t="t" r="r" b="b"/>
              <a:pathLst>
                <a:path w="7442" h="6295" extrusionOk="0">
                  <a:moveTo>
                    <a:pt x="7441" y="4044"/>
                  </a:moveTo>
                  <a:cubicBezTo>
                    <a:pt x="7441" y="4044"/>
                    <a:pt x="3364" y="2752"/>
                    <a:pt x="1627" y="1"/>
                  </a:cubicBezTo>
                  <a:lnTo>
                    <a:pt x="0" y="1081"/>
                  </a:lnTo>
                  <a:cubicBezTo>
                    <a:pt x="0" y="1081"/>
                    <a:pt x="2317" y="4902"/>
                    <a:pt x="2974" y="6294"/>
                  </a:cubicBezTo>
                  <a:cubicBezTo>
                    <a:pt x="2974" y="6294"/>
                    <a:pt x="5659" y="6083"/>
                    <a:pt x="7441" y="404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8;p34">
              <a:extLst>
                <a:ext uri="{FF2B5EF4-FFF2-40B4-BE49-F238E27FC236}">
                  <a16:creationId xmlns:a16="http://schemas.microsoft.com/office/drawing/2014/main" id="{3165E5F0-4916-53F2-A9C2-669A2B617361}"/>
                </a:ext>
              </a:extLst>
            </p:cNvPr>
            <p:cNvSpPr/>
            <p:nvPr/>
          </p:nvSpPr>
          <p:spPr>
            <a:xfrm rot="-1013820" flipH="1">
              <a:off x="5027196" y="3888939"/>
              <a:ext cx="1042746" cy="1024062"/>
            </a:xfrm>
            <a:custGeom>
              <a:avLst/>
              <a:gdLst/>
              <a:ahLst/>
              <a:cxnLst/>
              <a:rect l="l" t="t" r="r" b="b"/>
              <a:pathLst>
                <a:path w="5581" h="5481" extrusionOk="0">
                  <a:moveTo>
                    <a:pt x="3721" y="3999"/>
                  </a:moveTo>
                  <a:cubicBezTo>
                    <a:pt x="2351" y="2996"/>
                    <a:pt x="1058" y="1593"/>
                    <a:pt x="390" y="0"/>
                  </a:cubicBezTo>
                  <a:lnTo>
                    <a:pt x="0" y="267"/>
                  </a:lnTo>
                  <a:cubicBezTo>
                    <a:pt x="0" y="267"/>
                    <a:pt x="2317" y="4088"/>
                    <a:pt x="2974" y="5480"/>
                  </a:cubicBezTo>
                  <a:cubicBezTo>
                    <a:pt x="2974" y="5480"/>
                    <a:pt x="4222" y="5380"/>
                    <a:pt x="5581" y="4678"/>
                  </a:cubicBezTo>
                  <a:cubicBezTo>
                    <a:pt x="4946" y="4645"/>
                    <a:pt x="4333" y="4444"/>
                    <a:pt x="3721" y="399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9;p34">
              <a:extLst>
                <a:ext uri="{FF2B5EF4-FFF2-40B4-BE49-F238E27FC236}">
                  <a16:creationId xmlns:a16="http://schemas.microsoft.com/office/drawing/2014/main" id="{8137F23B-A0C0-D6EB-FCCB-E8DBBBDC6BA2}"/>
                </a:ext>
              </a:extLst>
            </p:cNvPr>
            <p:cNvSpPr/>
            <p:nvPr/>
          </p:nvSpPr>
          <p:spPr>
            <a:xfrm rot="-1013820" flipH="1">
              <a:off x="4844400" y="3868843"/>
              <a:ext cx="1065914" cy="917938"/>
            </a:xfrm>
            <a:custGeom>
              <a:avLst/>
              <a:gdLst/>
              <a:ahLst/>
              <a:cxnLst/>
              <a:rect l="l" t="t" r="r" b="b"/>
              <a:pathLst>
                <a:path w="5705" h="4913" extrusionOk="0">
                  <a:moveTo>
                    <a:pt x="235" y="1"/>
                  </a:moveTo>
                  <a:lnTo>
                    <a:pt x="1" y="157"/>
                  </a:lnTo>
                  <a:cubicBezTo>
                    <a:pt x="458" y="947"/>
                    <a:pt x="1237" y="1683"/>
                    <a:pt x="1817" y="2306"/>
                  </a:cubicBezTo>
                  <a:cubicBezTo>
                    <a:pt x="2552" y="3097"/>
                    <a:pt x="3354" y="3821"/>
                    <a:pt x="4256" y="4400"/>
                  </a:cubicBezTo>
                  <a:cubicBezTo>
                    <a:pt x="4468" y="4534"/>
                    <a:pt x="4791" y="4701"/>
                    <a:pt x="5092" y="4913"/>
                  </a:cubicBezTo>
                  <a:cubicBezTo>
                    <a:pt x="5292" y="4801"/>
                    <a:pt x="5504" y="4668"/>
                    <a:pt x="5704" y="4523"/>
                  </a:cubicBezTo>
                  <a:cubicBezTo>
                    <a:pt x="4423" y="4011"/>
                    <a:pt x="2752" y="2785"/>
                    <a:pt x="2162" y="2184"/>
                  </a:cubicBezTo>
                  <a:cubicBezTo>
                    <a:pt x="1494" y="1493"/>
                    <a:pt x="792" y="814"/>
                    <a:pt x="23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0;p34">
              <a:extLst>
                <a:ext uri="{FF2B5EF4-FFF2-40B4-BE49-F238E27FC236}">
                  <a16:creationId xmlns:a16="http://schemas.microsoft.com/office/drawing/2014/main" id="{68E17893-E687-2B11-EDEE-87612594A7FF}"/>
                </a:ext>
              </a:extLst>
            </p:cNvPr>
            <p:cNvSpPr/>
            <p:nvPr/>
          </p:nvSpPr>
          <p:spPr>
            <a:xfrm rot="-1013820" flipH="1">
              <a:off x="5564249" y="2886753"/>
              <a:ext cx="1511150" cy="924103"/>
            </a:xfrm>
            <a:custGeom>
              <a:avLst/>
              <a:gdLst/>
              <a:ahLst/>
              <a:cxnLst/>
              <a:rect l="l" t="t" r="r" b="b"/>
              <a:pathLst>
                <a:path w="8088" h="4946" extrusionOk="0">
                  <a:moveTo>
                    <a:pt x="8088" y="2551"/>
                  </a:moveTo>
                  <a:cubicBezTo>
                    <a:pt x="8088" y="2551"/>
                    <a:pt x="7130" y="1092"/>
                    <a:pt x="6695" y="546"/>
                  </a:cubicBezTo>
                  <a:cubicBezTo>
                    <a:pt x="6261" y="0"/>
                    <a:pt x="2819" y="1571"/>
                    <a:pt x="2819" y="1571"/>
                  </a:cubicBezTo>
                  <a:cubicBezTo>
                    <a:pt x="2819" y="1571"/>
                    <a:pt x="346" y="2306"/>
                    <a:pt x="268" y="2540"/>
                  </a:cubicBezTo>
                  <a:cubicBezTo>
                    <a:pt x="201" y="2763"/>
                    <a:pt x="1" y="3709"/>
                    <a:pt x="513" y="4032"/>
                  </a:cubicBezTo>
                  <a:cubicBezTo>
                    <a:pt x="1037" y="4367"/>
                    <a:pt x="5871" y="4879"/>
                    <a:pt x="6584" y="4912"/>
                  </a:cubicBezTo>
                  <a:cubicBezTo>
                    <a:pt x="7297" y="4946"/>
                    <a:pt x="8088" y="2551"/>
                    <a:pt x="8088" y="255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1;p34">
              <a:extLst>
                <a:ext uri="{FF2B5EF4-FFF2-40B4-BE49-F238E27FC236}">
                  <a16:creationId xmlns:a16="http://schemas.microsoft.com/office/drawing/2014/main" id="{FAEC48E4-20B2-15D2-E338-946673E3F7B7}"/>
                </a:ext>
              </a:extLst>
            </p:cNvPr>
            <p:cNvSpPr/>
            <p:nvPr/>
          </p:nvSpPr>
          <p:spPr>
            <a:xfrm rot="-1013820" flipH="1">
              <a:off x="5709201" y="2994640"/>
              <a:ext cx="684763" cy="553789"/>
            </a:xfrm>
            <a:custGeom>
              <a:avLst/>
              <a:gdLst/>
              <a:ahLst/>
              <a:cxnLst/>
              <a:rect l="l" t="t" r="r" b="b"/>
              <a:pathLst>
                <a:path w="3665" h="2964" extrusionOk="0">
                  <a:moveTo>
                    <a:pt x="0" y="2629"/>
                  </a:moveTo>
                  <a:cubicBezTo>
                    <a:pt x="702" y="2852"/>
                    <a:pt x="1337" y="2963"/>
                    <a:pt x="1972" y="2774"/>
                  </a:cubicBezTo>
                  <a:cubicBezTo>
                    <a:pt x="2919" y="2473"/>
                    <a:pt x="3553" y="1905"/>
                    <a:pt x="3665" y="958"/>
                  </a:cubicBezTo>
                  <a:cubicBezTo>
                    <a:pt x="3509" y="724"/>
                    <a:pt x="3353" y="513"/>
                    <a:pt x="3230" y="368"/>
                  </a:cubicBezTo>
                  <a:cubicBezTo>
                    <a:pt x="2930" y="0"/>
                    <a:pt x="1259" y="602"/>
                    <a:pt x="212" y="1025"/>
                  </a:cubicBezTo>
                  <a:cubicBezTo>
                    <a:pt x="379" y="1448"/>
                    <a:pt x="267" y="2139"/>
                    <a:pt x="0" y="26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2;p34">
              <a:extLst>
                <a:ext uri="{FF2B5EF4-FFF2-40B4-BE49-F238E27FC236}">
                  <a16:creationId xmlns:a16="http://schemas.microsoft.com/office/drawing/2014/main" id="{E55E42AE-0628-AC23-F876-F4B6A5F0BF57}"/>
                </a:ext>
              </a:extLst>
            </p:cNvPr>
            <p:cNvSpPr/>
            <p:nvPr/>
          </p:nvSpPr>
          <p:spPr>
            <a:xfrm rot="-1013820" flipH="1">
              <a:off x="5733014" y="3492935"/>
              <a:ext cx="1398673" cy="295765"/>
            </a:xfrm>
            <a:custGeom>
              <a:avLst/>
              <a:gdLst/>
              <a:ahLst/>
              <a:cxnLst/>
              <a:rect l="l" t="t" r="r" b="b"/>
              <a:pathLst>
                <a:path w="7486" h="1583" extrusionOk="0">
                  <a:moveTo>
                    <a:pt x="7162" y="469"/>
                  </a:moveTo>
                  <a:cubicBezTo>
                    <a:pt x="6227" y="948"/>
                    <a:pt x="5169" y="1003"/>
                    <a:pt x="4144" y="914"/>
                  </a:cubicBezTo>
                  <a:cubicBezTo>
                    <a:pt x="3542" y="859"/>
                    <a:pt x="2974" y="669"/>
                    <a:pt x="2373" y="569"/>
                  </a:cubicBezTo>
                  <a:cubicBezTo>
                    <a:pt x="1805" y="469"/>
                    <a:pt x="1203" y="491"/>
                    <a:pt x="657" y="291"/>
                  </a:cubicBezTo>
                  <a:cubicBezTo>
                    <a:pt x="434" y="213"/>
                    <a:pt x="201" y="123"/>
                    <a:pt x="0" y="1"/>
                  </a:cubicBezTo>
                  <a:cubicBezTo>
                    <a:pt x="22" y="268"/>
                    <a:pt x="111" y="536"/>
                    <a:pt x="334" y="680"/>
                  </a:cubicBezTo>
                  <a:cubicBezTo>
                    <a:pt x="858" y="1015"/>
                    <a:pt x="5692" y="1527"/>
                    <a:pt x="6405" y="1560"/>
                  </a:cubicBezTo>
                  <a:cubicBezTo>
                    <a:pt x="6795" y="1583"/>
                    <a:pt x="7196" y="903"/>
                    <a:pt x="7486" y="268"/>
                  </a:cubicBezTo>
                  <a:cubicBezTo>
                    <a:pt x="7396" y="335"/>
                    <a:pt x="7285" y="413"/>
                    <a:pt x="7162" y="46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3;p34">
              <a:extLst>
                <a:ext uri="{FF2B5EF4-FFF2-40B4-BE49-F238E27FC236}">
                  <a16:creationId xmlns:a16="http://schemas.microsoft.com/office/drawing/2014/main" id="{A4706C3E-32A9-BD48-D00C-374058BF167C}"/>
                </a:ext>
              </a:extLst>
            </p:cNvPr>
            <p:cNvSpPr/>
            <p:nvPr/>
          </p:nvSpPr>
          <p:spPr>
            <a:xfrm rot="-1013820" flipH="1">
              <a:off x="5920628" y="2933418"/>
              <a:ext cx="1053209" cy="466910"/>
            </a:xfrm>
            <a:custGeom>
              <a:avLst/>
              <a:gdLst/>
              <a:ahLst/>
              <a:cxnLst/>
              <a:rect l="l" t="t" r="r" b="b"/>
              <a:pathLst>
                <a:path w="5637" h="2499" extrusionOk="0">
                  <a:moveTo>
                    <a:pt x="5514" y="0"/>
                  </a:moveTo>
                  <a:cubicBezTo>
                    <a:pt x="5447" y="22"/>
                    <a:pt x="5369" y="34"/>
                    <a:pt x="5303" y="56"/>
                  </a:cubicBezTo>
                  <a:cubicBezTo>
                    <a:pt x="5292" y="56"/>
                    <a:pt x="5269" y="67"/>
                    <a:pt x="5247" y="67"/>
                  </a:cubicBezTo>
                  <a:cubicBezTo>
                    <a:pt x="5214" y="78"/>
                    <a:pt x="5180" y="89"/>
                    <a:pt x="5136" y="100"/>
                  </a:cubicBezTo>
                  <a:cubicBezTo>
                    <a:pt x="5013" y="134"/>
                    <a:pt x="4879" y="167"/>
                    <a:pt x="4746" y="212"/>
                  </a:cubicBezTo>
                  <a:cubicBezTo>
                    <a:pt x="3855" y="501"/>
                    <a:pt x="3086" y="891"/>
                    <a:pt x="3086" y="891"/>
                  </a:cubicBezTo>
                  <a:cubicBezTo>
                    <a:pt x="3086" y="891"/>
                    <a:pt x="2941" y="936"/>
                    <a:pt x="2718" y="992"/>
                  </a:cubicBezTo>
                  <a:cubicBezTo>
                    <a:pt x="2596" y="1047"/>
                    <a:pt x="2529" y="1081"/>
                    <a:pt x="2529" y="1081"/>
                  </a:cubicBezTo>
                  <a:cubicBezTo>
                    <a:pt x="2529" y="1081"/>
                    <a:pt x="257" y="1760"/>
                    <a:pt x="0" y="2016"/>
                  </a:cubicBezTo>
                  <a:cubicBezTo>
                    <a:pt x="56" y="2050"/>
                    <a:pt x="101" y="2083"/>
                    <a:pt x="123" y="2094"/>
                  </a:cubicBezTo>
                  <a:cubicBezTo>
                    <a:pt x="535" y="2393"/>
                    <a:pt x="1099" y="2499"/>
                    <a:pt x="1682" y="2499"/>
                  </a:cubicBezTo>
                  <a:cubicBezTo>
                    <a:pt x="2361" y="2499"/>
                    <a:pt x="3066" y="2356"/>
                    <a:pt x="3587" y="2206"/>
                  </a:cubicBezTo>
                  <a:cubicBezTo>
                    <a:pt x="4334" y="1994"/>
                    <a:pt x="5637" y="936"/>
                    <a:pt x="55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54;p34">
              <a:extLst>
                <a:ext uri="{FF2B5EF4-FFF2-40B4-BE49-F238E27FC236}">
                  <a16:creationId xmlns:a16="http://schemas.microsoft.com/office/drawing/2014/main" id="{03BA31DE-41E0-D253-21E0-C1A8C189F47D}"/>
                </a:ext>
              </a:extLst>
            </p:cNvPr>
            <p:cNvSpPr/>
            <p:nvPr/>
          </p:nvSpPr>
          <p:spPr>
            <a:xfrm rot="-1013820" flipH="1">
              <a:off x="5474452" y="3402603"/>
              <a:ext cx="630767" cy="649451"/>
            </a:xfrm>
            <a:custGeom>
              <a:avLst/>
              <a:gdLst/>
              <a:ahLst/>
              <a:cxnLst/>
              <a:rect l="l" t="t" r="r" b="b"/>
              <a:pathLst>
                <a:path w="3376" h="3476" extrusionOk="0">
                  <a:moveTo>
                    <a:pt x="3331" y="1660"/>
                  </a:moveTo>
                  <a:cubicBezTo>
                    <a:pt x="3376" y="2596"/>
                    <a:pt x="2685" y="3386"/>
                    <a:pt x="1772" y="3431"/>
                  </a:cubicBezTo>
                  <a:cubicBezTo>
                    <a:pt x="869" y="3476"/>
                    <a:pt x="90" y="2752"/>
                    <a:pt x="45" y="1816"/>
                  </a:cubicBezTo>
                  <a:cubicBezTo>
                    <a:pt x="0" y="880"/>
                    <a:pt x="702" y="89"/>
                    <a:pt x="1605" y="45"/>
                  </a:cubicBezTo>
                  <a:cubicBezTo>
                    <a:pt x="2518" y="0"/>
                    <a:pt x="3287" y="724"/>
                    <a:pt x="3331" y="16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5;p34">
              <a:extLst>
                <a:ext uri="{FF2B5EF4-FFF2-40B4-BE49-F238E27FC236}">
                  <a16:creationId xmlns:a16="http://schemas.microsoft.com/office/drawing/2014/main" id="{BA9D652C-A899-1724-B6E5-A471726E5510}"/>
                </a:ext>
              </a:extLst>
            </p:cNvPr>
            <p:cNvSpPr/>
            <p:nvPr/>
          </p:nvSpPr>
          <p:spPr>
            <a:xfrm rot="-1013820" flipH="1">
              <a:off x="5615937" y="3554642"/>
              <a:ext cx="345651" cy="346025"/>
            </a:xfrm>
            <a:custGeom>
              <a:avLst/>
              <a:gdLst/>
              <a:ahLst/>
              <a:cxnLst/>
              <a:rect l="l" t="t" r="r" b="b"/>
              <a:pathLst>
                <a:path w="1850" h="1852" extrusionOk="0">
                  <a:moveTo>
                    <a:pt x="920" y="0"/>
                  </a:moveTo>
                  <a:cubicBezTo>
                    <a:pt x="907" y="0"/>
                    <a:pt x="893" y="1"/>
                    <a:pt x="880" y="1"/>
                  </a:cubicBezTo>
                  <a:cubicBezTo>
                    <a:pt x="379" y="24"/>
                    <a:pt x="0" y="458"/>
                    <a:pt x="22" y="970"/>
                  </a:cubicBezTo>
                  <a:cubicBezTo>
                    <a:pt x="44" y="1469"/>
                    <a:pt x="445" y="1851"/>
                    <a:pt x="928" y="1851"/>
                  </a:cubicBezTo>
                  <a:cubicBezTo>
                    <a:pt x="942" y="1851"/>
                    <a:pt x="955" y="1851"/>
                    <a:pt x="969" y="1850"/>
                  </a:cubicBezTo>
                  <a:cubicBezTo>
                    <a:pt x="1459" y="1828"/>
                    <a:pt x="1849" y="1394"/>
                    <a:pt x="1827" y="881"/>
                  </a:cubicBezTo>
                  <a:cubicBezTo>
                    <a:pt x="1794" y="383"/>
                    <a:pt x="1393" y="0"/>
                    <a:pt x="92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6;p34">
              <a:extLst>
                <a:ext uri="{FF2B5EF4-FFF2-40B4-BE49-F238E27FC236}">
                  <a16:creationId xmlns:a16="http://schemas.microsoft.com/office/drawing/2014/main" id="{318EA6CA-7AA7-ABD5-8E8E-C5D818365ED1}"/>
                </a:ext>
              </a:extLst>
            </p:cNvPr>
            <p:cNvSpPr/>
            <p:nvPr/>
          </p:nvSpPr>
          <p:spPr>
            <a:xfrm rot="-1013820" flipH="1">
              <a:off x="5724272" y="3662799"/>
              <a:ext cx="129105" cy="129479"/>
            </a:xfrm>
            <a:custGeom>
              <a:avLst/>
              <a:gdLst/>
              <a:ahLst/>
              <a:cxnLst/>
              <a:rect l="l" t="t" r="r" b="b"/>
              <a:pathLst>
                <a:path w="691" h="693" extrusionOk="0">
                  <a:moveTo>
                    <a:pt x="344" y="1"/>
                  </a:moveTo>
                  <a:cubicBezTo>
                    <a:pt x="337" y="1"/>
                    <a:pt x="330" y="1"/>
                    <a:pt x="323" y="2"/>
                  </a:cubicBezTo>
                  <a:cubicBezTo>
                    <a:pt x="145" y="13"/>
                    <a:pt x="0" y="169"/>
                    <a:pt x="0" y="358"/>
                  </a:cubicBezTo>
                  <a:cubicBezTo>
                    <a:pt x="11" y="551"/>
                    <a:pt x="167" y="693"/>
                    <a:pt x="337" y="693"/>
                  </a:cubicBezTo>
                  <a:cubicBezTo>
                    <a:pt x="344" y="693"/>
                    <a:pt x="350" y="693"/>
                    <a:pt x="357" y="692"/>
                  </a:cubicBezTo>
                  <a:cubicBezTo>
                    <a:pt x="546" y="681"/>
                    <a:pt x="691" y="525"/>
                    <a:pt x="680" y="336"/>
                  </a:cubicBezTo>
                  <a:cubicBezTo>
                    <a:pt x="669" y="142"/>
                    <a:pt x="524" y="1"/>
                    <a:pt x="34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7;p34">
              <a:extLst>
                <a:ext uri="{FF2B5EF4-FFF2-40B4-BE49-F238E27FC236}">
                  <a16:creationId xmlns:a16="http://schemas.microsoft.com/office/drawing/2014/main" id="{56EEA748-3D15-8441-BB9C-9B6911415FFA}"/>
                </a:ext>
              </a:extLst>
            </p:cNvPr>
            <p:cNvSpPr/>
            <p:nvPr/>
          </p:nvSpPr>
          <p:spPr>
            <a:xfrm rot="-1013820" flipH="1">
              <a:off x="6187864" y="3443741"/>
              <a:ext cx="755388" cy="289600"/>
            </a:xfrm>
            <a:custGeom>
              <a:avLst/>
              <a:gdLst/>
              <a:ahLst/>
              <a:cxnLst/>
              <a:rect l="l" t="t" r="r" b="b"/>
              <a:pathLst>
                <a:path w="4043" h="1550" extrusionOk="0">
                  <a:moveTo>
                    <a:pt x="279" y="0"/>
                  </a:moveTo>
                  <a:cubicBezTo>
                    <a:pt x="167" y="0"/>
                    <a:pt x="78" y="89"/>
                    <a:pt x="78" y="190"/>
                  </a:cubicBezTo>
                  <a:lnTo>
                    <a:pt x="11" y="1003"/>
                  </a:lnTo>
                  <a:cubicBezTo>
                    <a:pt x="0" y="1114"/>
                    <a:pt x="89" y="1203"/>
                    <a:pt x="201" y="1215"/>
                  </a:cubicBezTo>
                  <a:lnTo>
                    <a:pt x="3798" y="1549"/>
                  </a:lnTo>
                  <a:cubicBezTo>
                    <a:pt x="3804" y="1549"/>
                    <a:pt x="3810" y="1549"/>
                    <a:pt x="3815" y="1549"/>
                  </a:cubicBezTo>
                  <a:cubicBezTo>
                    <a:pt x="3951" y="1549"/>
                    <a:pt x="4042" y="1421"/>
                    <a:pt x="4010" y="1293"/>
                  </a:cubicBezTo>
                  <a:lnTo>
                    <a:pt x="3698" y="201"/>
                  </a:lnTo>
                  <a:cubicBezTo>
                    <a:pt x="3676" y="112"/>
                    <a:pt x="3598" y="56"/>
                    <a:pt x="3509" y="56"/>
                  </a:cubicBezTo>
                  <a:lnTo>
                    <a:pt x="27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8;p34">
              <a:extLst>
                <a:ext uri="{FF2B5EF4-FFF2-40B4-BE49-F238E27FC236}">
                  <a16:creationId xmlns:a16="http://schemas.microsoft.com/office/drawing/2014/main" id="{1FE26540-C85F-D5A0-DABE-6136D8C65D59}"/>
                </a:ext>
              </a:extLst>
            </p:cNvPr>
            <p:cNvSpPr/>
            <p:nvPr/>
          </p:nvSpPr>
          <p:spPr>
            <a:xfrm rot="-1013820" flipH="1">
              <a:off x="6204509" y="3555801"/>
              <a:ext cx="755388" cy="175068"/>
            </a:xfrm>
            <a:custGeom>
              <a:avLst/>
              <a:gdLst/>
              <a:ahLst/>
              <a:cxnLst/>
              <a:rect l="l" t="t" r="r" b="b"/>
              <a:pathLst>
                <a:path w="4043" h="937" extrusionOk="0">
                  <a:moveTo>
                    <a:pt x="3821" y="0"/>
                  </a:moveTo>
                  <a:cubicBezTo>
                    <a:pt x="3240" y="192"/>
                    <a:pt x="2591" y="279"/>
                    <a:pt x="1947" y="279"/>
                  </a:cubicBezTo>
                  <a:cubicBezTo>
                    <a:pt x="1282" y="279"/>
                    <a:pt x="622" y="186"/>
                    <a:pt x="45" y="22"/>
                  </a:cubicBezTo>
                  <a:lnTo>
                    <a:pt x="11" y="390"/>
                  </a:lnTo>
                  <a:cubicBezTo>
                    <a:pt x="0" y="501"/>
                    <a:pt x="89" y="590"/>
                    <a:pt x="201" y="602"/>
                  </a:cubicBezTo>
                  <a:lnTo>
                    <a:pt x="3798" y="936"/>
                  </a:lnTo>
                  <a:cubicBezTo>
                    <a:pt x="3804" y="936"/>
                    <a:pt x="3810" y="936"/>
                    <a:pt x="3815" y="936"/>
                  </a:cubicBezTo>
                  <a:cubicBezTo>
                    <a:pt x="3951" y="936"/>
                    <a:pt x="4042" y="808"/>
                    <a:pt x="4010" y="680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9;p34">
              <a:extLst>
                <a:ext uri="{FF2B5EF4-FFF2-40B4-BE49-F238E27FC236}">
                  <a16:creationId xmlns:a16="http://schemas.microsoft.com/office/drawing/2014/main" id="{74BDF4B1-515D-A801-D89E-7AA87FF8D21C}"/>
                </a:ext>
              </a:extLst>
            </p:cNvPr>
            <p:cNvSpPr/>
            <p:nvPr/>
          </p:nvSpPr>
          <p:spPr>
            <a:xfrm rot="-1013820" flipH="1">
              <a:off x="7834571" y="2430002"/>
              <a:ext cx="112477" cy="108740"/>
            </a:xfrm>
            <a:custGeom>
              <a:avLst/>
              <a:gdLst/>
              <a:ahLst/>
              <a:cxnLst/>
              <a:rect l="l" t="t" r="r" b="b"/>
              <a:pathLst>
                <a:path w="602" h="582" extrusionOk="0">
                  <a:moveTo>
                    <a:pt x="310" y="1"/>
                  </a:moveTo>
                  <a:cubicBezTo>
                    <a:pt x="303" y="1"/>
                    <a:pt x="297" y="1"/>
                    <a:pt x="290" y="2"/>
                  </a:cubicBezTo>
                  <a:cubicBezTo>
                    <a:pt x="123" y="13"/>
                    <a:pt x="0" y="146"/>
                    <a:pt x="11" y="302"/>
                  </a:cubicBezTo>
                  <a:cubicBezTo>
                    <a:pt x="22" y="462"/>
                    <a:pt x="145" y="582"/>
                    <a:pt x="302" y="582"/>
                  </a:cubicBezTo>
                  <a:cubicBezTo>
                    <a:pt x="309" y="582"/>
                    <a:pt x="316" y="581"/>
                    <a:pt x="323" y="581"/>
                  </a:cubicBezTo>
                  <a:cubicBezTo>
                    <a:pt x="479" y="581"/>
                    <a:pt x="602" y="436"/>
                    <a:pt x="602" y="280"/>
                  </a:cubicBezTo>
                  <a:cubicBezTo>
                    <a:pt x="591" y="120"/>
                    <a:pt x="458" y="1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0;p34">
              <a:extLst>
                <a:ext uri="{FF2B5EF4-FFF2-40B4-BE49-F238E27FC236}">
                  <a16:creationId xmlns:a16="http://schemas.microsoft.com/office/drawing/2014/main" id="{9FF42242-B1C4-EB65-5FC1-EEAC7424D550}"/>
                </a:ext>
              </a:extLst>
            </p:cNvPr>
            <p:cNvSpPr/>
            <p:nvPr/>
          </p:nvSpPr>
          <p:spPr>
            <a:xfrm rot="-1013820" flipH="1">
              <a:off x="7853527" y="2448645"/>
              <a:ext cx="75109" cy="73241"/>
            </a:xfrm>
            <a:custGeom>
              <a:avLst/>
              <a:gdLst/>
              <a:ahLst/>
              <a:cxnLst/>
              <a:rect l="l" t="t" r="r" b="b"/>
              <a:pathLst>
                <a:path w="402" h="392" extrusionOk="0">
                  <a:moveTo>
                    <a:pt x="209" y="1"/>
                  </a:moveTo>
                  <a:cubicBezTo>
                    <a:pt x="203" y="1"/>
                    <a:pt x="196" y="1"/>
                    <a:pt x="190" y="2"/>
                  </a:cubicBezTo>
                  <a:cubicBezTo>
                    <a:pt x="90" y="2"/>
                    <a:pt x="1" y="91"/>
                    <a:pt x="12" y="202"/>
                  </a:cubicBezTo>
                  <a:cubicBezTo>
                    <a:pt x="12" y="314"/>
                    <a:pt x="101" y="392"/>
                    <a:pt x="212" y="392"/>
                  </a:cubicBezTo>
                  <a:cubicBezTo>
                    <a:pt x="324" y="381"/>
                    <a:pt x="402" y="291"/>
                    <a:pt x="402" y="180"/>
                  </a:cubicBezTo>
                  <a:cubicBezTo>
                    <a:pt x="391" y="86"/>
                    <a:pt x="311" y="1"/>
                    <a:pt x="2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1;p34">
              <a:extLst>
                <a:ext uri="{FF2B5EF4-FFF2-40B4-BE49-F238E27FC236}">
                  <a16:creationId xmlns:a16="http://schemas.microsoft.com/office/drawing/2014/main" id="{D6BED606-6FC7-B2AB-B4F0-78BAFF832AFD}"/>
                </a:ext>
              </a:extLst>
            </p:cNvPr>
            <p:cNvSpPr/>
            <p:nvPr/>
          </p:nvSpPr>
          <p:spPr>
            <a:xfrm rot="-1013820" flipH="1">
              <a:off x="7489614" y="2769669"/>
              <a:ext cx="112664" cy="108740"/>
            </a:xfrm>
            <a:custGeom>
              <a:avLst/>
              <a:gdLst/>
              <a:ahLst/>
              <a:cxnLst/>
              <a:rect l="l" t="t" r="r" b="b"/>
              <a:pathLst>
                <a:path w="603" h="582" extrusionOk="0">
                  <a:moveTo>
                    <a:pt x="310" y="1"/>
                  </a:moveTo>
                  <a:cubicBezTo>
                    <a:pt x="304" y="1"/>
                    <a:pt x="297" y="1"/>
                    <a:pt x="291" y="2"/>
                  </a:cubicBezTo>
                  <a:cubicBezTo>
                    <a:pt x="124" y="2"/>
                    <a:pt x="1" y="146"/>
                    <a:pt x="12" y="302"/>
                  </a:cubicBezTo>
                  <a:cubicBezTo>
                    <a:pt x="12" y="462"/>
                    <a:pt x="145" y="582"/>
                    <a:pt x="293" y="582"/>
                  </a:cubicBezTo>
                  <a:cubicBezTo>
                    <a:pt x="300" y="582"/>
                    <a:pt x="306" y="581"/>
                    <a:pt x="313" y="581"/>
                  </a:cubicBezTo>
                  <a:cubicBezTo>
                    <a:pt x="480" y="570"/>
                    <a:pt x="603" y="436"/>
                    <a:pt x="591" y="280"/>
                  </a:cubicBezTo>
                  <a:cubicBezTo>
                    <a:pt x="591" y="120"/>
                    <a:pt x="459" y="1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2;p34">
              <a:extLst>
                <a:ext uri="{FF2B5EF4-FFF2-40B4-BE49-F238E27FC236}">
                  <a16:creationId xmlns:a16="http://schemas.microsoft.com/office/drawing/2014/main" id="{EAB28F91-2D14-AF62-077F-51B0443F04CB}"/>
                </a:ext>
              </a:extLst>
            </p:cNvPr>
            <p:cNvSpPr/>
            <p:nvPr/>
          </p:nvSpPr>
          <p:spPr>
            <a:xfrm rot="-1013820" flipH="1">
              <a:off x="7508030" y="2786552"/>
              <a:ext cx="75109" cy="73241"/>
            </a:xfrm>
            <a:custGeom>
              <a:avLst/>
              <a:gdLst/>
              <a:ahLst/>
              <a:cxnLst/>
              <a:rect l="l" t="t" r="r" b="b"/>
              <a:pathLst>
                <a:path w="402" h="392" extrusionOk="0">
                  <a:moveTo>
                    <a:pt x="190" y="1"/>
                  </a:moveTo>
                  <a:cubicBezTo>
                    <a:pt x="78" y="12"/>
                    <a:pt x="0" y="101"/>
                    <a:pt x="0" y="212"/>
                  </a:cubicBezTo>
                  <a:cubicBezTo>
                    <a:pt x="11" y="307"/>
                    <a:pt x="91" y="392"/>
                    <a:pt x="193" y="392"/>
                  </a:cubicBezTo>
                  <a:cubicBezTo>
                    <a:pt x="199" y="392"/>
                    <a:pt x="206" y="391"/>
                    <a:pt x="212" y="391"/>
                  </a:cubicBezTo>
                  <a:cubicBezTo>
                    <a:pt x="312" y="391"/>
                    <a:pt x="401" y="301"/>
                    <a:pt x="390" y="190"/>
                  </a:cubicBezTo>
                  <a:cubicBezTo>
                    <a:pt x="390" y="79"/>
                    <a:pt x="301" y="1"/>
                    <a:pt x="19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3;p34">
              <a:extLst>
                <a:ext uri="{FF2B5EF4-FFF2-40B4-BE49-F238E27FC236}">
                  <a16:creationId xmlns:a16="http://schemas.microsoft.com/office/drawing/2014/main" id="{AAE5EB91-D051-74F2-E302-85FCECC2C576}"/>
                </a:ext>
              </a:extLst>
            </p:cNvPr>
            <p:cNvSpPr/>
            <p:nvPr/>
          </p:nvSpPr>
          <p:spPr>
            <a:xfrm rot="-1013820" flipH="1">
              <a:off x="7079132" y="3103484"/>
              <a:ext cx="145921" cy="141810"/>
            </a:xfrm>
            <a:custGeom>
              <a:avLst/>
              <a:gdLst/>
              <a:ahLst/>
              <a:cxnLst/>
              <a:rect l="l" t="t" r="r" b="b"/>
              <a:pathLst>
                <a:path w="781" h="759" extrusionOk="0">
                  <a:moveTo>
                    <a:pt x="368" y="0"/>
                  </a:moveTo>
                  <a:cubicBezTo>
                    <a:pt x="168" y="11"/>
                    <a:pt x="1" y="190"/>
                    <a:pt x="12" y="401"/>
                  </a:cubicBezTo>
                  <a:cubicBezTo>
                    <a:pt x="23" y="606"/>
                    <a:pt x="190" y="758"/>
                    <a:pt x="392" y="758"/>
                  </a:cubicBezTo>
                  <a:cubicBezTo>
                    <a:pt x="399" y="758"/>
                    <a:pt x="406" y="758"/>
                    <a:pt x="413" y="758"/>
                  </a:cubicBezTo>
                  <a:cubicBezTo>
                    <a:pt x="614" y="747"/>
                    <a:pt x="781" y="579"/>
                    <a:pt x="769" y="368"/>
                  </a:cubicBezTo>
                  <a:cubicBezTo>
                    <a:pt x="758" y="156"/>
                    <a:pt x="580" y="0"/>
                    <a:pt x="36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4;p34">
              <a:extLst>
                <a:ext uri="{FF2B5EF4-FFF2-40B4-BE49-F238E27FC236}">
                  <a16:creationId xmlns:a16="http://schemas.microsoft.com/office/drawing/2014/main" id="{80206F79-A2C6-C037-1112-71F4444BCF46}"/>
                </a:ext>
              </a:extLst>
            </p:cNvPr>
            <p:cNvSpPr/>
            <p:nvPr/>
          </p:nvSpPr>
          <p:spPr>
            <a:xfrm rot="-1013820" flipH="1">
              <a:off x="7104440" y="3128293"/>
              <a:ext cx="95848" cy="93980"/>
            </a:xfrm>
            <a:custGeom>
              <a:avLst/>
              <a:gdLst/>
              <a:ahLst/>
              <a:cxnLst/>
              <a:rect l="l" t="t" r="r" b="b"/>
              <a:pathLst>
                <a:path w="513" h="503" extrusionOk="0">
                  <a:moveTo>
                    <a:pt x="264" y="0"/>
                  </a:moveTo>
                  <a:cubicBezTo>
                    <a:pt x="258" y="0"/>
                    <a:pt x="252" y="0"/>
                    <a:pt x="246" y="1"/>
                  </a:cubicBezTo>
                  <a:cubicBezTo>
                    <a:pt x="101" y="1"/>
                    <a:pt x="1" y="123"/>
                    <a:pt x="1" y="268"/>
                  </a:cubicBezTo>
                  <a:cubicBezTo>
                    <a:pt x="11" y="396"/>
                    <a:pt x="123" y="503"/>
                    <a:pt x="249" y="503"/>
                  </a:cubicBezTo>
                  <a:cubicBezTo>
                    <a:pt x="256" y="503"/>
                    <a:pt x="262" y="503"/>
                    <a:pt x="268" y="502"/>
                  </a:cubicBezTo>
                  <a:cubicBezTo>
                    <a:pt x="413" y="491"/>
                    <a:pt x="513" y="380"/>
                    <a:pt x="513" y="235"/>
                  </a:cubicBezTo>
                  <a:cubicBezTo>
                    <a:pt x="502" y="107"/>
                    <a:pt x="390" y="0"/>
                    <a:pt x="26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5;p34">
              <a:extLst>
                <a:ext uri="{FF2B5EF4-FFF2-40B4-BE49-F238E27FC236}">
                  <a16:creationId xmlns:a16="http://schemas.microsoft.com/office/drawing/2014/main" id="{3C7B83BC-0CFC-A08B-02D2-AB0830497AAB}"/>
                </a:ext>
              </a:extLst>
            </p:cNvPr>
            <p:cNvSpPr/>
            <p:nvPr/>
          </p:nvSpPr>
          <p:spPr>
            <a:xfrm rot="-1013820" flipH="1">
              <a:off x="6308421" y="2587892"/>
              <a:ext cx="297634" cy="329023"/>
            </a:xfrm>
            <a:custGeom>
              <a:avLst/>
              <a:gdLst/>
              <a:ahLst/>
              <a:cxnLst/>
              <a:rect l="l" t="t" r="r" b="b"/>
              <a:pathLst>
                <a:path w="1593" h="1761" extrusionOk="0">
                  <a:moveTo>
                    <a:pt x="980" y="1"/>
                  </a:moveTo>
                  <a:lnTo>
                    <a:pt x="0" y="1293"/>
                  </a:lnTo>
                  <a:lnTo>
                    <a:pt x="356" y="1760"/>
                  </a:lnTo>
                  <a:lnTo>
                    <a:pt x="1593" y="123"/>
                  </a:lnTo>
                  <a:cubicBezTo>
                    <a:pt x="1593" y="123"/>
                    <a:pt x="1192" y="45"/>
                    <a:pt x="9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6;p34">
              <a:extLst>
                <a:ext uri="{FF2B5EF4-FFF2-40B4-BE49-F238E27FC236}">
                  <a16:creationId xmlns:a16="http://schemas.microsoft.com/office/drawing/2014/main" id="{BD752261-3CA5-C2F3-51C3-A973C524B706}"/>
                </a:ext>
              </a:extLst>
            </p:cNvPr>
            <p:cNvSpPr/>
            <p:nvPr/>
          </p:nvSpPr>
          <p:spPr>
            <a:xfrm rot="-1013820" flipH="1">
              <a:off x="5627766" y="2702371"/>
              <a:ext cx="992860" cy="728670"/>
            </a:xfrm>
            <a:custGeom>
              <a:avLst/>
              <a:gdLst/>
              <a:ahLst/>
              <a:cxnLst/>
              <a:rect l="l" t="t" r="r" b="b"/>
              <a:pathLst>
                <a:path w="5314" h="3900" extrusionOk="0">
                  <a:moveTo>
                    <a:pt x="2117" y="3643"/>
                  </a:moveTo>
                  <a:cubicBezTo>
                    <a:pt x="2774" y="3755"/>
                    <a:pt x="3442" y="3899"/>
                    <a:pt x="4077" y="3487"/>
                  </a:cubicBezTo>
                  <a:cubicBezTo>
                    <a:pt x="4846" y="2986"/>
                    <a:pt x="5314" y="2340"/>
                    <a:pt x="4612" y="1616"/>
                  </a:cubicBezTo>
                  <a:cubicBezTo>
                    <a:pt x="4456" y="1505"/>
                    <a:pt x="4255" y="1404"/>
                    <a:pt x="3977" y="1337"/>
                  </a:cubicBezTo>
                  <a:cubicBezTo>
                    <a:pt x="3297" y="1159"/>
                    <a:pt x="1493" y="1"/>
                    <a:pt x="1148" y="79"/>
                  </a:cubicBezTo>
                  <a:cubicBezTo>
                    <a:pt x="1148" y="79"/>
                    <a:pt x="0" y="1560"/>
                    <a:pt x="22" y="1738"/>
                  </a:cubicBezTo>
                  <a:cubicBezTo>
                    <a:pt x="45" y="1906"/>
                    <a:pt x="1114" y="3287"/>
                    <a:pt x="2117" y="364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7;p34">
              <a:extLst>
                <a:ext uri="{FF2B5EF4-FFF2-40B4-BE49-F238E27FC236}">
                  <a16:creationId xmlns:a16="http://schemas.microsoft.com/office/drawing/2014/main" id="{CBA5A5D3-C5C2-D0B7-7D7F-548F6AD7C0F5}"/>
                </a:ext>
              </a:extLst>
            </p:cNvPr>
            <p:cNvSpPr/>
            <p:nvPr/>
          </p:nvSpPr>
          <p:spPr>
            <a:xfrm rot="-1013820" flipH="1">
              <a:off x="5751913" y="2921826"/>
              <a:ext cx="897199" cy="491385"/>
            </a:xfrm>
            <a:custGeom>
              <a:avLst/>
              <a:gdLst/>
              <a:ahLst/>
              <a:cxnLst/>
              <a:rect l="l" t="t" r="r" b="b"/>
              <a:pathLst>
                <a:path w="4802" h="2630" extrusionOk="0">
                  <a:moveTo>
                    <a:pt x="2473" y="1783"/>
                  </a:moveTo>
                  <a:cubicBezTo>
                    <a:pt x="1482" y="1415"/>
                    <a:pt x="780" y="803"/>
                    <a:pt x="257" y="1"/>
                  </a:cubicBezTo>
                  <a:cubicBezTo>
                    <a:pt x="101" y="223"/>
                    <a:pt x="0" y="413"/>
                    <a:pt x="0" y="468"/>
                  </a:cubicBezTo>
                  <a:cubicBezTo>
                    <a:pt x="23" y="636"/>
                    <a:pt x="1092" y="2017"/>
                    <a:pt x="2095" y="2373"/>
                  </a:cubicBezTo>
                  <a:cubicBezTo>
                    <a:pt x="2752" y="2485"/>
                    <a:pt x="3420" y="2629"/>
                    <a:pt x="4055" y="2217"/>
                  </a:cubicBezTo>
                  <a:cubicBezTo>
                    <a:pt x="4378" y="2006"/>
                    <a:pt x="4645" y="1772"/>
                    <a:pt x="4801" y="1516"/>
                  </a:cubicBezTo>
                  <a:cubicBezTo>
                    <a:pt x="4155" y="1972"/>
                    <a:pt x="3286" y="2073"/>
                    <a:pt x="2473" y="1783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8;p34">
              <a:extLst>
                <a:ext uri="{FF2B5EF4-FFF2-40B4-BE49-F238E27FC236}">
                  <a16:creationId xmlns:a16="http://schemas.microsoft.com/office/drawing/2014/main" id="{49C38304-743A-EBAF-7508-0ECA84C86B1D}"/>
                </a:ext>
              </a:extLst>
            </p:cNvPr>
            <p:cNvSpPr/>
            <p:nvPr/>
          </p:nvSpPr>
          <p:spPr>
            <a:xfrm rot="-1013820" flipH="1">
              <a:off x="5793221" y="2825940"/>
              <a:ext cx="714097" cy="480922"/>
            </a:xfrm>
            <a:custGeom>
              <a:avLst/>
              <a:gdLst/>
              <a:ahLst/>
              <a:cxnLst/>
              <a:rect l="l" t="t" r="r" b="b"/>
              <a:pathLst>
                <a:path w="3822" h="2574" extrusionOk="0">
                  <a:moveTo>
                    <a:pt x="68" y="1"/>
                  </a:moveTo>
                  <a:cubicBezTo>
                    <a:pt x="45" y="34"/>
                    <a:pt x="23" y="67"/>
                    <a:pt x="1" y="90"/>
                  </a:cubicBezTo>
                  <a:cubicBezTo>
                    <a:pt x="302" y="379"/>
                    <a:pt x="1193" y="1226"/>
                    <a:pt x="1627" y="1571"/>
                  </a:cubicBezTo>
                  <a:cubicBezTo>
                    <a:pt x="2128" y="1972"/>
                    <a:pt x="2641" y="2329"/>
                    <a:pt x="3755" y="2574"/>
                  </a:cubicBezTo>
                  <a:cubicBezTo>
                    <a:pt x="3777" y="2563"/>
                    <a:pt x="3788" y="2551"/>
                    <a:pt x="3810" y="2529"/>
                  </a:cubicBezTo>
                  <a:lnTo>
                    <a:pt x="3822" y="2473"/>
                  </a:lnTo>
                  <a:cubicBezTo>
                    <a:pt x="2696" y="2228"/>
                    <a:pt x="2195" y="1883"/>
                    <a:pt x="1694" y="1482"/>
                  </a:cubicBezTo>
                  <a:cubicBezTo>
                    <a:pt x="1260" y="1137"/>
                    <a:pt x="357" y="279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9;p34">
              <a:extLst>
                <a:ext uri="{FF2B5EF4-FFF2-40B4-BE49-F238E27FC236}">
                  <a16:creationId xmlns:a16="http://schemas.microsoft.com/office/drawing/2014/main" id="{1EA0CA5E-2FFD-7EDA-8072-5062A1FA5220}"/>
                </a:ext>
              </a:extLst>
            </p:cNvPr>
            <p:cNvSpPr/>
            <p:nvPr/>
          </p:nvSpPr>
          <p:spPr>
            <a:xfrm rot="-1013820" flipH="1">
              <a:off x="6324972" y="2130206"/>
              <a:ext cx="772391" cy="624601"/>
            </a:xfrm>
            <a:custGeom>
              <a:avLst/>
              <a:gdLst/>
              <a:ahLst/>
              <a:cxnLst/>
              <a:rect l="l" t="t" r="r" b="b"/>
              <a:pathLst>
                <a:path w="4134" h="3343" extrusionOk="0">
                  <a:moveTo>
                    <a:pt x="4133" y="2006"/>
                  </a:moveTo>
                  <a:cubicBezTo>
                    <a:pt x="4133" y="2006"/>
                    <a:pt x="3710" y="1560"/>
                    <a:pt x="2953" y="1226"/>
                  </a:cubicBezTo>
                  <a:cubicBezTo>
                    <a:pt x="2195" y="881"/>
                    <a:pt x="1371" y="1"/>
                    <a:pt x="847" y="146"/>
                  </a:cubicBezTo>
                  <a:cubicBezTo>
                    <a:pt x="758" y="168"/>
                    <a:pt x="692" y="201"/>
                    <a:pt x="625" y="246"/>
                  </a:cubicBezTo>
                  <a:cubicBezTo>
                    <a:pt x="1" y="747"/>
                    <a:pt x="614" y="2351"/>
                    <a:pt x="1661" y="2596"/>
                  </a:cubicBezTo>
                  <a:cubicBezTo>
                    <a:pt x="2451" y="2786"/>
                    <a:pt x="2797" y="3309"/>
                    <a:pt x="3109" y="3342"/>
                  </a:cubicBezTo>
                  <a:cubicBezTo>
                    <a:pt x="3109" y="3342"/>
                    <a:pt x="3900" y="2696"/>
                    <a:pt x="4133" y="200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0;p34">
              <a:extLst>
                <a:ext uri="{FF2B5EF4-FFF2-40B4-BE49-F238E27FC236}">
                  <a16:creationId xmlns:a16="http://schemas.microsoft.com/office/drawing/2014/main" id="{39052620-72FC-9A33-F57D-38ADE0D8FBCE}"/>
                </a:ext>
              </a:extLst>
            </p:cNvPr>
            <p:cNvSpPr/>
            <p:nvPr/>
          </p:nvSpPr>
          <p:spPr>
            <a:xfrm rot="-1013820" flipH="1">
              <a:off x="6473398" y="2191099"/>
              <a:ext cx="607973" cy="545382"/>
            </a:xfrm>
            <a:custGeom>
              <a:avLst/>
              <a:gdLst/>
              <a:ahLst/>
              <a:cxnLst/>
              <a:rect l="l" t="t" r="r" b="b"/>
              <a:pathLst>
                <a:path w="3254" h="2919" extrusionOk="0">
                  <a:moveTo>
                    <a:pt x="2997" y="2896"/>
                  </a:moveTo>
                  <a:cubicBezTo>
                    <a:pt x="3030" y="2863"/>
                    <a:pt x="3131" y="2774"/>
                    <a:pt x="3253" y="2651"/>
                  </a:cubicBezTo>
                  <a:lnTo>
                    <a:pt x="3253" y="2651"/>
                  </a:lnTo>
                  <a:cubicBezTo>
                    <a:pt x="2863" y="2362"/>
                    <a:pt x="2485" y="1949"/>
                    <a:pt x="2240" y="1816"/>
                  </a:cubicBezTo>
                  <a:cubicBezTo>
                    <a:pt x="1805" y="1571"/>
                    <a:pt x="1204" y="1437"/>
                    <a:pt x="881" y="1025"/>
                  </a:cubicBezTo>
                  <a:cubicBezTo>
                    <a:pt x="669" y="758"/>
                    <a:pt x="435" y="423"/>
                    <a:pt x="346" y="0"/>
                  </a:cubicBezTo>
                  <a:cubicBezTo>
                    <a:pt x="1" y="635"/>
                    <a:pt x="591" y="1949"/>
                    <a:pt x="1527" y="2172"/>
                  </a:cubicBezTo>
                  <a:cubicBezTo>
                    <a:pt x="2317" y="2362"/>
                    <a:pt x="2674" y="2885"/>
                    <a:pt x="2975" y="2918"/>
                  </a:cubicBezTo>
                  <a:cubicBezTo>
                    <a:pt x="2975" y="2918"/>
                    <a:pt x="2975" y="2907"/>
                    <a:pt x="2997" y="2896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1;p34">
              <a:extLst>
                <a:ext uri="{FF2B5EF4-FFF2-40B4-BE49-F238E27FC236}">
                  <a16:creationId xmlns:a16="http://schemas.microsoft.com/office/drawing/2014/main" id="{CD5E990D-06DE-E222-2E2C-5C77AC355228}"/>
                </a:ext>
              </a:extLst>
            </p:cNvPr>
            <p:cNvSpPr/>
            <p:nvPr/>
          </p:nvSpPr>
          <p:spPr>
            <a:xfrm rot="-1013820" flipH="1">
              <a:off x="6263717" y="2771300"/>
              <a:ext cx="154142" cy="148163"/>
            </a:xfrm>
            <a:custGeom>
              <a:avLst/>
              <a:gdLst/>
              <a:ahLst/>
              <a:cxnLst/>
              <a:rect l="l" t="t" r="r" b="b"/>
              <a:pathLst>
                <a:path w="825" h="793" extrusionOk="0">
                  <a:moveTo>
                    <a:pt x="411" y="1"/>
                  </a:moveTo>
                  <a:cubicBezTo>
                    <a:pt x="404" y="1"/>
                    <a:pt x="397" y="1"/>
                    <a:pt x="390" y="1"/>
                  </a:cubicBezTo>
                  <a:cubicBezTo>
                    <a:pt x="178" y="12"/>
                    <a:pt x="0" y="191"/>
                    <a:pt x="11" y="413"/>
                  </a:cubicBezTo>
                  <a:cubicBezTo>
                    <a:pt x="22" y="629"/>
                    <a:pt x="200" y="793"/>
                    <a:pt x="413" y="793"/>
                  </a:cubicBezTo>
                  <a:cubicBezTo>
                    <a:pt x="420" y="793"/>
                    <a:pt x="427" y="792"/>
                    <a:pt x="434" y="792"/>
                  </a:cubicBezTo>
                  <a:cubicBezTo>
                    <a:pt x="646" y="781"/>
                    <a:pt x="824" y="592"/>
                    <a:pt x="813" y="380"/>
                  </a:cubicBezTo>
                  <a:cubicBezTo>
                    <a:pt x="802" y="164"/>
                    <a:pt x="624" y="1"/>
                    <a:pt x="41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2;p34">
              <a:extLst>
                <a:ext uri="{FF2B5EF4-FFF2-40B4-BE49-F238E27FC236}">
                  <a16:creationId xmlns:a16="http://schemas.microsoft.com/office/drawing/2014/main" id="{00E69CB6-3D03-BE55-F6AE-A882EC54E537}"/>
                </a:ext>
              </a:extLst>
            </p:cNvPr>
            <p:cNvSpPr/>
            <p:nvPr/>
          </p:nvSpPr>
          <p:spPr>
            <a:xfrm rot="-1013820" flipH="1">
              <a:off x="6290831" y="2796305"/>
              <a:ext cx="100145" cy="98277"/>
            </a:xfrm>
            <a:custGeom>
              <a:avLst/>
              <a:gdLst/>
              <a:ahLst/>
              <a:cxnLst/>
              <a:rect l="l" t="t" r="r" b="b"/>
              <a:pathLst>
                <a:path w="536" h="526" extrusionOk="0">
                  <a:moveTo>
                    <a:pt x="277" y="0"/>
                  </a:moveTo>
                  <a:cubicBezTo>
                    <a:pt x="270" y="0"/>
                    <a:pt x="264" y="0"/>
                    <a:pt x="257" y="1"/>
                  </a:cubicBezTo>
                  <a:cubicBezTo>
                    <a:pt x="112" y="1"/>
                    <a:pt x="1" y="123"/>
                    <a:pt x="1" y="268"/>
                  </a:cubicBezTo>
                  <a:cubicBezTo>
                    <a:pt x="12" y="407"/>
                    <a:pt x="124" y="525"/>
                    <a:pt x="261" y="525"/>
                  </a:cubicBezTo>
                  <a:cubicBezTo>
                    <a:pt x="267" y="525"/>
                    <a:pt x="273" y="525"/>
                    <a:pt x="279" y="524"/>
                  </a:cubicBezTo>
                  <a:cubicBezTo>
                    <a:pt x="424" y="513"/>
                    <a:pt x="536" y="391"/>
                    <a:pt x="536" y="246"/>
                  </a:cubicBezTo>
                  <a:cubicBezTo>
                    <a:pt x="525" y="108"/>
                    <a:pt x="413" y="0"/>
                    <a:pt x="27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;p34">
              <a:extLst>
                <a:ext uri="{FF2B5EF4-FFF2-40B4-BE49-F238E27FC236}">
                  <a16:creationId xmlns:a16="http://schemas.microsoft.com/office/drawing/2014/main" id="{772C57B9-153F-3ADB-5229-DFEF53E8B305}"/>
                </a:ext>
              </a:extLst>
            </p:cNvPr>
            <p:cNvSpPr/>
            <p:nvPr/>
          </p:nvSpPr>
          <p:spPr>
            <a:xfrm rot="-1013820" flipH="1">
              <a:off x="6675964" y="2220832"/>
              <a:ext cx="241582" cy="297821"/>
            </a:xfrm>
            <a:custGeom>
              <a:avLst/>
              <a:gdLst/>
              <a:ahLst/>
              <a:cxnLst/>
              <a:rect l="l" t="t" r="r" b="b"/>
              <a:pathLst>
                <a:path w="1293" h="1594" extrusionOk="0">
                  <a:moveTo>
                    <a:pt x="1137" y="1"/>
                  </a:moveTo>
                  <a:cubicBezTo>
                    <a:pt x="870" y="90"/>
                    <a:pt x="591" y="235"/>
                    <a:pt x="379" y="469"/>
                  </a:cubicBezTo>
                  <a:cubicBezTo>
                    <a:pt x="146" y="725"/>
                    <a:pt x="23" y="1059"/>
                    <a:pt x="1" y="1449"/>
                  </a:cubicBezTo>
                  <a:cubicBezTo>
                    <a:pt x="45" y="1504"/>
                    <a:pt x="90" y="1549"/>
                    <a:pt x="134" y="1594"/>
                  </a:cubicBezTo>
                  <a:cubicBezTo>
                    <a:pt x="134" y="1170"/>
                    <a:pt x="246" y="825"/>
                    <a:pt x="480" y="569"/>
                  </a:cubicBezTo>
                  <a:cubicBezTo>
                    <a:pt x="703" y="324"/>
                    <a:pt x="1003" y="190"/>
                    <a:pt x="1293" y="101"/>
                  </a:cubicBezTo>
                  <a:cubicBezTo>
                    <a:pt x="1237" y="68"/>
                    <a:pt x="1193" y="34"/>
                    <a:pt x="11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ounded Rectangle 34">
            <a:extLst>
              <a:ext uri="{FF2B5EF4-FFF2-40B4-BE49-F238E27FC236}">
                <a16:creationId xmlns:a16="http://schemas.microsoft.com/office/drawing/2014/main" id="{7BF25192-09B4-EEAE-9D78-A18AAB757096}"/>
              </a:ext>
            </a:extLst>
          </p:cNvPr>
          <p:cNvSpPr/>
          <p:nvPr/>
        </p:nvSpPr>
        <p:spPr>
          <a:xfrm rot="5400000">
            <a:off x="3801262" y="641225"/>
            <a:ext cx="626780" cy="279408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28508E-C87D-0FCD-37CB-06B795C61238}"/>
              </a:ext>
            </a:extLst>
          </p:cNvPr>
          <p:cNvSpPr txBox="1"/>
          <p:nvPr/>
        </p:nvSpPr>
        <p:spPr>
          <a:xfrm>
            <a:off x="3048600" y="1881191"/>
            <a:ext cx="2066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1</a:t>
            </a:r>
          </a:p>
        </p:txBody>
      </p:sp>
      <p:sp>
        <p:nvSpPr>
          <p:cNvPr id="58" name="직사각형 3">
            <a:extLst>
              <a:ext uri="{FF2B5EF4-FFF2-40B4-BE49-F238E27FC236}">
                <a16:creationId xmlns:a16="http://schemas.microsoft.com/office/drawing/2014/main" id="{AA330731-08B1-72F1-52D5-4D1FD0B9DA1C}"/>
              </a:ext>
            </a:extLst>
          </p:cNvPr>
          <p:cNvSpPr/>
          <p:nvPr/>
        </p:nvSpPr>
        <p:spPr>
          <a:xfrm>
            <a:off x="2906808" y="3995769"/>
            <a:ext cx="2552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E4BB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HOÀI HUY</a:t>
            </a:r>
          </a:p>
          <a:p>
            <a:r>
              <a:rPr lang="en-US" altLang="ko-KR" sz="2000" b="1" dirty="0">
                <a:solidFill>
                  <a:srgbClr val="E4BB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 17108261</a:t>
            </a:r>
          </a:p>
        </p:txBody>
      </p:sp>
      <p:sp>
        <p:nvSpPr>
          <p:cNvPr id="59" name="직사각형 3">
            <a:extLst>
              <a:ext uri="{FF2B5EF4-FFF2-40B4-BE49-F238E27FC236}">
                <a16:creationId xmlns:a16="http://schemas.microsoft.com/office/drawing/2014/main" id="{5F33EF1C-EA20-6E16-9383-9C1B44B4DFB1}"/>
              </a:ext>
            </a:extLst>
          </p:cNvPr>
          <p:cNvSpPr/>
          <p:nvPr/>
        </p:nvSpPr>
        <p:spPr>
          <a:xfrm>
            <a:off x="2907305" y="2449636"/>
            <a:ext cx="2552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E4BB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LÃ DUY QUANG</a:t>
            </a:r>
          </a:p>
          <a:p>
            <a:r>
              <a:rPr lang="en-US" altLang="ko-KR" sz="2000" b="1" dirty="0">
                <a:solidFill>
                  <a:srgbClr val="E4BB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 17104291</a:t>
            </a:r>
          </a:p>
        </p:txBody>
      </p:sp>
      <p:sp>
        <p:nvSpPr>
          <p:cNvPr id="60" name="Rounded Rectangle 34">
            <a:extLst>
              <a:ext uri="{FF2B5EF4-FFF2-40B4-BE49-F238E27FC236}">
                <a16:creationId xmlns:a16="http://schemas.microsoft.com/office/drawing/2014/main" id="{C10787A9-A58B-E67C-A9B6-C9A4BA65AA80}"/>
              </a:ext>
            </a:extLst>
          </p:cNvPr>
          <p:cNvSpPr/>
          <p:nvPr/>
        </p:nvSpPr>
        <p:spPr>
          <a:xfrm rot="5400000">
            <a:off x="3870344" y="2165036"/>
            <a:ext cx="626780" cy="279408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1BE336-FCC1-B8A9-BFF9-998F89C4AF8D}"/>
              </a:ext>
            </a:extLst>
          </p:cNvPr>
          <p:cNvSpPr txBox="1"/>
          <p:nvPr/>
        </p:nvSpPr>
        <p:spPr>
          <a:xfrm>
            <a:off x="3078519" y="3407900"/>
            <a:ext cx="2066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/>
      <p:bldP spid="58" grpId="0"/>
      <p:bldP spid="59" grpId="0"/>
      <p:bldP spid="60" grpId="0" animBg="1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452443" y="823469"/>
            <a:ext cx="2886178" cy="52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PHÂN TÍCH VÀ THIẾT KÊ HỆ THỐNG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135;p43">
            <a:extLst>
              <a:ext uri="{FF2B5EF4-FFF2-40B4-BE49-F238E27FC236}">
                <a16:creationId xmlns:a16="http://schemas.microsoft.com/office/drawing/2014/main" id="{7AD4945D-EE0B-4FF7-11F1-26276EE56C59}"/>
              </a:ext>
            </a:extLst>
          </p:cNvPr>
          <p:cNvSpPr/>
          <p:nvPr/>
        </p:nvSpPr>
        <p:spPr>
          <a:xfrm>
            <a:off x="7908103" y="200289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text, screenshot, line, yellow&#10;&#10;Description automatically generated">
            <a:extLst>
              <a:ext uri="{FF2B5EF4-FFF2-40B4-BE49-F238E27FC236}">
                <a16:creationId xmlns:a16="http://schemas.microsoft.com/office/drawing/2014/main" id="{30834812-7963-DCF4-BD7F-1E72BDC67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59" y="1462157"/>
            <a:ext cx="6926682" cy="333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1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-339558" y="642575"/>
            <a:ext cx="4537772" cy="52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II. PHÂN TÍCH VÀ THIẾT KÊ HỆ THỐNG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135;p43">
            <a:extLst>
              <a:ext uri="{FF2B5EF4-FFF2-40B4-BE49-F238E27FC236}">
                <a16:creationId xmlns:a16="http://schemas.microsoft.com/office/drawing/2014/main" id="{7AD4945D-EE0B-4FF7-11F1-26276EE56C59}"/>
              </a:ext>
            </a:extLst>
          </p:cNvPr>
          <p:cNvSpPr/>
          <p:nvPr/>
        </p:nvSpPr>
        <p:spPr>
          <a:xfrm>
            <a:off x="7908103" y="200289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FB3BA0-715A-DCE6-2816-489BB8EB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880" y="1111393"/>
            <a:ext cx="3139197" cy="38994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179FEA-6F93-68E1-A336-3D8A7E80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85755" y="1083939"/>
            <a:ext cx="2164113" cy="38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7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452442" y="823469"/>
            <a:ext cx="4537772" cy="52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blob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PHÂN TÍCH VÀ THIẾT KÊ HỆ THỐNG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135;p43">
            <a:extLst>
              <a:ext uri="{FF2B5EF4-FFF2-40B4-BE49-F238E27FC236}">
                <a16:creationId xmlns:a16="http://schemas.microsoft.com/office/drawing/2014/main" id="{7AD4945D-EE0B-4FF7-11F1-26276EE56C59}"/>
              </a:ext>
            </a:extLst>
          </p:cNvPr>
          <p:cNvSpPr/>
          <p:nvPr/>
        </p:nvSpPr>
        <p:spPr>
          <a:xfrm>
            <a:off x="7908103" y="200289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picture containing text, diagram, font, line&#10;&#10;Description automatically generated">
            <a:extLst>
              <a:ext uri="{FF2B5EF4-FFF2-40B4-BE49-F238E27FC236}">
                <a16:creationId xmlns:a16="http://schemas.microsoft.com/office/drawing/2014/main" id="{D9FB3BA0-715A-DCE6-2816-489BB8EB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7" y="1545088"/>
            <a:ext cx="8007123" cy="31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452442" y="823469"/>
            <a:ext cx="4608656" cy="49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PHÂN TÍCH VÀ THIẾT KÊ HỆ THỐNG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135;p43">
            <a:extLst>
              <a:ext uri="{FF2B5EF4-FFF2-40B4-BE49-F238E27FC236}">
                <a16:creationId xmlns:a16="http://schemas.microsoft.com/office/drawing/2014/main" id="{7AD4945D-EE0B-4FF7-11F1-26276EE56C59}"/>
              </a:ext>
            </a:extLst>
          </p:cNvPr>
          <p:cNvSpPr/>
          <p:nvPr/>
        </p:nvSpPr>
        <p:spPr>
          <a:xfrm>
            <a:off x="7908103" y="200289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text, circle, diagram&#10;&#10;Description automatically generated">
            <a:extLst>
              <a:ext uri="{FF2B5EF4-FFF2-40B4-BE49-F238E27FC236}">
                <a16:creationId xmlns:a16="http://schemas.microsoft.com/office/drawing/2014/main" id="{E795DE97-E568-DD8E-096D-F31D8F32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01" y="1442656"/>
            <a:ext cx="293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-857139" y="707992"/>
            <a:ext cx="4608656" cy="49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PID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PHÂN TÍCH VÀ THIẾT KÊ HỆ THỐNG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135;p43">
            <a:extLst>
              <a:ext uri="{FF2B5EF4-FFF2-40B4-BE49-F238E27FC236}">
                <a16:creationId xmlns:a16="http://schemas.microsoft.com/office/drawing/2014/main" id="{7AD4945D-EE0B-4FF7-11F1-26276EE56C59}"/>
              </a:ext>
            </a:extLst>
          </p:cNvPr>
          <p:cNvSpPr/>
          <p:nvPr/>
        </p:nvSpPr>
        <p:spPr>
          <a:xfrm>
            <a:off x="7908103" y="200289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F074E2-BE3C-24CF-B6C1-2A8B739E5A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14114" y="865316"/>
            <a:ext cx="2702432" cy="40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452442" y="823469"/>
            <a:ext cx="4608656" cy="49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PHÂN TÍCH VÀ THIẾT KÊ HỆ THỐNG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135;p43">
            <a:extLst>
              <a:ext uri="{FF2B5EF4-FFF2-40B4-BE49-F238E27FC236}">
                <a16:creationId xmlns:a16="http://schemas.microsoft.com/office/drawing/2014/main" id="{7AD4945D-EE0B-4FF7-11F1-26276EE56C59}"/>
              </a:ext>
            </a:extLst>
          </p:cNvPr>
          <p:cNvSpPr/>
          <p:nvPr/>
        </p:nvSpPr>
        <p:spPr>
          <a:xfrm>
            <a:off x="7908103" y="200289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10F074E2-BE3C-24CF-B6C1-2A8B739E5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97" y="1723915"/>
            <a:ext cx="7150306" cy="25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39"/>
          <p:cNvCxnSpPr/>
          <p:nvPr/>
        </p:nvCxnSpPr>
        <p:spPr>
          <a:xfrm>
            <a:off x="4279125" y="3861673"/>
            <a:ext cx="40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39"/>
          <p:cNvSpPr/>
          <p:nvPr/>
        </p:nvSpPr>
        <p:spPr>
          <a:xfrm>
            <a:off x="5617725" y="683976"/>
            <a:ext cx="1341600" cy="13416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9"/>
          <p:cNvSpPr txBox="1">
            <a:spLocks noGrp="1"/>
          </p:cNvSpPr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KẾT QUẢ VÀ NHẬN XÉT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600" name="Google Shape;600;p39"/>
          <p:cNvSpPr txBox="1">
            <a:spLocks noGrp="1"/>
          </p:cNvSpPr>
          <p:nvPr>
            <p:ph type="title" idx="2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02" name="Google Shape;602;p39"/>
          <p:cNvSpPr/>
          <p:nvPr/>
        </p:nvSpPr>
        <p:spPr>
          <a:xfrm>
            <a:off x="-1114100" y="-994025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104;p54">
            <a:extLst>
              <a:ext uri="{FF2B5EF4-FFF2-40B4-BE49-F238E27FC236}">
                <a16:creationId xmlns:a16="http://schemas.microsoft.com/office/drawing/2014/main" id="{9500DE0C-905D-EBC5-4192-82666E66E184}"/>
              </a:ext>
            </a:extLst>
          </p:cNvPr>
          <p:cNvGrpSpPr/>
          <p:nvPr/>
        </p:nvGrpSpPr>
        <p:grpSpPr>
          <a:xfrm>
            <a:off x="1388871" y="1656335"/>
            <a:ext cx="1751534" cy="2205338"/>
            <a:chOff x="982800" y="2042875"/>
            <a:chExt cx="1962722" cy="2471243"/>
          </a:xfrm>
        </p:grpSpPr>
        <p:sp>
          <p:nvSpPr>
            <p:cNvPr id="3" name="Google Shape;2105;p54">
              <a:extLst>
                <a:ext uri="{FF2B5EF4-FFF2-40B4-BE49-F238E27FC236}">
                  <a16:creationId xmlns:a16="http://schemas.microsoft.com/office/drawing/2014/main" id="{F21AE657-35FF-5085-02F3-923734B246E3}"/>
                </a:ext>
              </a:extLst>
            </p:cNvPr>
            <p:cNvSpPr/>
            <p:nvPr/>
          </p:nvSpPr>
          <p:spPr>
            <a:xfrm flipH="1">
              <a:off x="2430937" y="3006676"/>
              <a:ext cx="514585" cy="808092"/>
            </a:xfrm>
            <a:custGeom>
              <a:avLst/>
              <a:gdLst/>
              <a:ahLst/>
              <a:cxnLst/>
              <a:rect l="l" t="t" r="r" b="b"/>
              <a:pathLst>
                <a:path w="4746" h="7453" extrusionOk="0">
                  <a:moveTo>
                    <a:pt x="3532" y="6027"/>
                  </a:moveTo>
                  <a:cubicBezTo>
                    <a:pt x="3710" y="5581"/>
                    <a:pt x="3877" y="5125"/>
                    <a:pt x="4100" y="4690"/>
                  </a:cubicBezTo>
                  <a:cubicBezTo>
                    <a:pt x="4267" y="4345"/>
                    <a:pt x="4701" y="3866"/>
                    <a:pt x="4746" y="3476"/>
                  </a:cubicBezTo>
                  <a:cubicBezTo>
                    <a:pt x="4590" y="1816"/>
                    <a:pt x="4289" y="268"/>
                    <a:pt x="4289" y="268"/>
                  </a:cubicBezTo>
                  <a:cubicBezTo>
                    <a:pt x="4289" y="268"/>
                    <a:pt x="2942" y="1"/>
                    <a:pt x="2407" y="268"/>
                  </a:cubicBezTo>
                  <a:cubicBezTo>
                    <a:pt x="1883" y="547"/>
                    <a:pt x="1" y="2942"/>
                    <a:pt x="1026" y="6862"/>
                  </a:cubicBezTo>
                  <a:cubicBezTo>
                    <a:pt x="1026" y="6862"/>
                    <a:pt x="1716" y="7275"/>
                    <a:pt x="2585" y="7453"/>
                  </a:cubicBezTo>
                  <a:cubicBezTo>
                    <a:pt x="2942" y="7018"/>
                    <a:pt x="3298" y="6573"/>
                    <a:pt x="3532" y="602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06;p54">
              <a:extLst>
                <a:ext uri="{FF2B5EF4-FFF2-40B4-BE49-F238E27FC236}">
                  <a16:creationId xmlns:a16="http://schemas.microsoft.com/office/drawing/2014/main" id="{EF4C52F6-4761-46BE-F25F-CACB08F10841}"/>
                </a:ext>
              </a:extLst>
            </p:cNvPr>
            <p:cNvSpPr/>
            <p:nvPr/>
          </p:nvSpPr>
          <p:spPr>
            <a:xfrm flipH="1">
              <a:off x="2430936" y="3023590"/>
              <a:ext cx="346635" cy="791177"/>
            </a:xfrm>
            <a:custGeom>
              <a:avLst/>
              <a:gdLst/>
              <a:ahLst/>
              <a:cxnLst/>
              <a:rect l="l" t="t" r="r" b="b"/>
              <a:pathLst>
                <a:path w="3197" h="7297" extrusionOk="0">
                  <a:moveTo>
                    <a:pt x="1794" y="1"/>
                  </a:moveTo>
                  <a:cubicBezTo>
                    <a:pt x="1069" y="1003"/>
                    <a:pt x="0" y="3543"/>
                    <a:pt x="813" y="7252"/>
                  </a:cubicBezTo>
                  <a:cubicBezTo>
                    <a:pt x="891" y="7263"/>
                    <a:pt x="958" y="7286"/>
                    <a:pt x="1036" y="7297"/>
                  </a:cubicBezTo>
                  <a:cubicBezTo>
                    <a:pt x="1393" y="6862"/>
                    <a:pt x="1749" y="6417"/>
                    <a:pt x="1983" y="5871"/>
                  </a:cubicBezTo>
                  <a:cubicBezTo>
                    <a:pt x="2161" y="5425"/>
                    <a:pt x="2328" y="4969"/>
                    <a:pt x="2551" y="4534"/>
                  </a:cubicBezTo>
                  <a:cubicBezTo>
                    <a:pt x="2718" y="4189"/>
                    <a:pt x="3152" y="3710"/>
                    <a:pt x="3197" y="3320"/>
                  </a:cubicBezTo>
                  <a:cubicBezTo>
                    <a:pt x="3041" y="1660"/>
                    <a:pt x="2740" y="112"/>
                    <a:pt x="2740" y="112"/>
                  </a:cubicBezTo>
                  <a:cubicBezTo>
                    <a:pt x="2740" y="112"/>
                    <a:pt x="2284" y="23"/>
                    <a:pt x="1794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07;p54">
              <a:extLst>
                <a:ext uri="{FF2B5EF4-FFF2-40B4-BE49-F238E27FC236}">
                  <a16:creationId xmlns:a16="http://schemas.microsoft.com/office/drawing/2014/main" id="{8ECE34AA-D78F-B2EF-D373-5E9AE4E36728}"/>
                </a:ext>
              </a:extLst>
            </p:cNvPr>
            <p:cNvSpPr/>
            <p:nvPr/>
          </p:nvSpPr>
          <p:spPr>
            <a:xfrm flipH="1">
              <a:off x="2628921" y="3748311"/>
              <a:ext cx="276701" cy="285266"/>
            </a:xfrm>
            <a:custGeom>
              <a:avLst/>
              <a:gdLst/>
              <a:ahLst/>
              <a:cxnLst/>
              <a:rect l="l" t="t" r="r" b="b"/>
              <a:pathLst>
                <a:path w="2552" h="2631" extrusionOk="0">
                  <a:moveTo>
                    <a:pt x="691" y="0"/>
                  </a:moveTo>
                  <a:cubicBezTo>
                    <a:pt x="691" y="0"/>
                    <a:pt x="0" y="591"/>
                    <a:pt x="34" y="1359"/>
                  </a:cubicBezTo>
                  <a:cubicBezTo>
                    <a:pt x="56" y="2139"/>
                    <a:pt x="446" y="2506"/>
                    <a:pt x="624" y="2596"/>
                  </a:cubicBezTo>
                  <a:cubicBezTo>
                    <a:pt x="684" y="2622"/>
                    <a:pt x="825" y="2630"/>
                    <a:pt x="986" y="2630"/>
                  </a:cubicBezTo>
                  <a:cubicBezTo>
                    <a:pt x="1310" y="2630"/>
                    <a:pt x="1716" y="2596"/>
                    <a:pt x="1716" y="2596"/>
                  </a:cubicBezTo>
                  <a:cubicBezTo>
                    <a:pt x="1716" y="2596"/>
                    <a:pt x="1905" y="2584"/>
                    <a:pt x="1950" y="2284"/>
                  </a:cubicBezTo>
                  <a:cubicBezTo>
                    <a:pt x="1950" y="2284"/>
                    <a:pt x="1989" y="2294"/>
                    <a:pt x="2048" y="2294"/>
                  </a:cubicBezTo>
                  <a:cubicBezTo>
                    <a:pt x="2219" y="2294"/>
                    <a:pt x="2551" y="2202"/>
                    <a:pt x="2518" y="1471"/>
                  </a:cubicBezTo>
                  <a:cubicBezTo>
                    <a:pt x="2462" y="223"/>
                    <a:pt x="1849" y="290"/>
                    <a:pt x="1571" y="178"/>
                  </a:cubicBezTo>
                  <a:cubicBezTo>
                    <a:pt x="1304" y="56"/>
                    <a:pt x="691" y="0"/>
                    <a:pt x="69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08;p54">
              <a:extLst>
                <a:ext uri="{FF2B5EF4-FFF2-40B4-BE49-F238E27FC236}">
                  <a16:creationId xmlns:a16="http://schemas.microsoft.com/office/drawing/2014/main" id="{EAC1FA41-437D-BAAF-0191-BE559B291736}"/>
                </a:ext>
              </a:extLst>
            </p:cNvPr>
            <p:cNvSpPr/>
            <p:nvPr/>
          </p:nvSpPr>
          <p:spPr>
            <a:xfrm flipH="1">
              <a:off x="2698964" y="3748311"/>
              <a:ext cx="206658" cy="289928"/>
            </a:xfrm>
            <a:custGeom>
              <a:avLst/>
              <a:gdLst/>
              <a:ahLst/>
              <a:cxnLst/>
              <a:rect l="l" t="t" r="r" b="b"/>
              <a:pathLst>
                <a:path w="1906" h="2674" extrusionOk="0">
                  <a:moveTo>
                    <a:pt x="1359" y="1548"/>
                  </a:moveTo>
                  <a:cubicBezTo>
                    <a:pt x="1337" y="969"/>
                    <a:pt x="1716" y="490"/>
                    <a:pt x="1905" y="290"/>
                  </a:cubicBezTo>
                  <a:cubicBezTo>
                    <a:pt x="1771" y="234"/>
                    <a:pt x="1649" y="201"/>
                    <a:pt x="1571" y="178"/>
                  </a:cubicBezTo>
                  <a:cubicBezTo>
                    <a:pt x="1304" y="56"/>
                    <a:pt x="691" y="0"/>
                    <a:pt x="691" y="0"/>
                  </a:cubicBezTo>
                  <a:cubicBezTo>
                    <a:pt x="691" y="0"/>
                    <a:pt x="0" y="591"/>
                    <a:pt x="34" y="1359"/>
                  </a:cubicBezTo>
                  <a:cubicBezTo>
                    <a:pt x="56" y="2128"/>
                    <a:pt x="446" y="2506"/>
                    <a:pt x="624" y="2596"/>
                  </a:cubicBezTo>
                  <a:cubicBezTo>
                    <a:pt x="802" y="2674"/>
                    <a:pt x="1716" y="2596"/>
                    <a:pt x="1716" y="2596"/>
                  </a:cubicBezTo>
                  <a:cubicBezTo>
                    <a:pt x="1716" y="2596"/>
                    <a:pt x="1727" y="2596"/>
                    <a:pt x="1727" y="2596"/>
                  </a:cubicBezTo>
                  <a:cubicBezTo>
                    <a:pt x="1560" y="2395"/>
                    <a:pt x="1382" y="2061"/>
                    <a:pt x="1359" y="154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09;p54">
              <a:extLst>
                <a:ext uri="{FF2B5EF4-FFF2-40B4-BE49-F238E27FC236}">
                  <a16:creationId xmlns:a16="http://schemas.microsoft.com/office/drawing/2014/main" id="{D735ADDA-06A3-F049-39BF-40FF8F69E176}"/>
                </a:ext>
              </a:extLst>
            </p:cNvPr>
            <p:cNvSpPr/>
            <p:nvPr/>
          </p:nvSpPr>
          <p:spPr>
            <a:xfrm flipH="1">
              <a:off x="2718372" y="3912576"/>
              <a:ext cx="182479" cy="121002"/>
            </a:xfrm>
            <a:custGeom>
              <a:avLst/>
              <a:gdLst/>
              <a:ahLst/>
              <a:cxnLst/>
              <a:rect l="l" t="t" r="r" b="b"/>
              <a:pathLst>
                <a:path w="1683" h="1116" extrusionOk="0">
                  <a:moveTo>
                    <a:pt x="1" y="0"/>
                  </a:moveTo>
                  <a:cubicBezTo>
                    <a:pt x="68" y="668"/>
                    <a:pt x="413" y="1003"/>
                    <a:pt x="580" y="1081"/>
                  </a:cubicBezTo>
                  <a:cubicBezTo>
                    <a:pt x="640" y="1107"/>
                    <a:pt x="781" y="1115"/>
                    <a:pt x="942" y="1115"/>
                  </a:cubicBezTo>
                  <a:cubicBezTo>
                    <a:pt x="1266" y="1115"/>
                    <a:pt x="1672" y="1081"/>
                    <a:pt x="1672" y="1081"/>
                  </a:cubicBezTo>
                  <a:lnTo>
                    <a:pt x="1683" y="1081"/>
                  </a:lnTo>
                  <a:cubicBezTo>
                    <a:pt x="1560" y="936"/>
                    <a:pt x="1427" y="702"/>
                    <a:pt x="1360" y="379"/>
                  </a:cubicBezTo>
                  <a:cubicBezTo>
                    <a:pt x="1233" y="421"/>
                    <a:pt x="1100" y="440"/>
                    <a:pt x="967" y="440"/>
                  </a:cubicBezTo>
                  <a:cubicBezTo>
                    <a:pt x="855" y="440"/>
                    <a:pt x="743" y="427"/>
                    <a:pt x="636" y="401"/>
                  </a:cubicBezTo>
                  <a:cubicBezTo>
                    <a:pt x="380" y="334"/>
                    <a:pt x="168" y="18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10;p54">
              <a:extLst>
                <a:ext uri="{FF2B5EF4-FFF2-40B4-BE49-F238E27FC236}">
                  <a16:creationId xmlns:a16="http://schemas.microsoft.com/office/drawing/2014/main" id="{86AC3ECE-F621-AF12-38AA-B7B27AC1540F}"/>
                </a:ext>
              </a:extLst>
            </p:cNvPr>
            <p:cNvSpPr/>
            <p:nvPr/>
          </p:nvSpPr>
          <p:spPr>
            <a:xfrm flipH="1">
              <a:off x="2375314" y="3956055"/>
              <a:ext cx="381764" cy="527813"/>
            </a:xfrm>
            <a:custGeom>
              <a:avLst/>
              <a:gdLst/>
              <a:ahLst/>
              <a:cxnLst/>
              <a:rect l="l" t="t" r="r" b="b"/>
              <a:pathLst>
                <a:path w="3521" h="4868" extrusionOk="0">
                  <a:moveTo>
                    <a:pt x="1861" y="0"/>
                  </a:moveTo>
                  <a:lnTo>
                    <a:pt x="1705" y="0"/>
                  </a:lnTo>
                  <a:cubicBezTo>
                    <a:pt x="1114" y="0"/>
                    <a:pt x="557" y="357"/>
                    <a:pt x="301" y="969"/>
                  </a:cubicBezTo>
                  <a:cubicBezTo>
                    <a:pt x="134" y="1370"/>
                    <a:pt x="0" y="1938"/>
                    <a:pt x="0" y="2729"/>
                  </a:cubicBezTo>
                  <a:cubicBezTo>
                    <a:pt x="0" y="3342"/>
                    <a:pt x="145" y="3787"/>
                    <a:pt x="335" y="4110"/>
                  </a:cubicBezTo>
                  <a:cubicBezTo>
                    <a:pt x="613" y="4589"/>
                    <a:pt x="1103" y="4868"/>
                    <a:pt x="1616" y="4868"/>
                  </a:cubicBezTo>
                  <a:lnTo>
                    <a:pt x="1883" y="4868"/>
                  </a:lnTo>
                  <a:cubicBezTo>
                    <a:pt x="2618" y="4868"/>
                    <a:pt x="3264" y="4311"/>
                    <a:pt x="3420" y="3498"/>
                  </a:cubicBezTo>
                  <a:cubicBezTo>
                    <a:pt x="3476" y="3208"/>
                    <a:pt x="3520" y="2863"/>
                    <a:pt x="3520" y="2428"/>
                  </a:cubicBezTo>
                  <a:cubicBezTo>
                    <a:pt x="3520" y="1849"/>
                    <a:pt x="3420" y="1392"/>
                    <a:pt x="3298" y="1036"/>
                  </a:cubicBezTo>
                  <a:cubicBezTo>
                    <a:pt x="3053" y="390"/>
                    <a:pt x="2473" y="0"/>
                    <a:pt x="1861" y="0"/>
                  </a:cubicBezTo>
                  <a:close/>
                </a:path>
              </a:pathLst>
            </a:custGeom>
            <a:solidFill>
              <a:srgbClr val="5B5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11;p54">
              <a:extLst>
                <a:ext uri="{FF2B5EF4-FFF2-40B4-BE49-F238E27FC236}">
                  <a16:creationId xmlns:a16="http://schemas.microsoft.com/office/drawing/2014/main" id="{BFC1FB8E-593C-CBFD-7231-08007F114F1B}"/>
                </a:ext>
              </a:extLst>
            </p:cNvPr>
            <p:cNvSpPr/>
            <p:nvPr/>
          </p:nvSpPr>
          <p:spPr>
            <a:xfrm flipH="1">
              <a:off x="2375314" y="3956055"/>
              <a:ext cx="381764" cy="527813"/>
            </a:xfrm>
            <a:custGeom>
              <a:avLst/>
              <a:gdLst/>
              <a:ahLst/>
              <a:cxnLst/>
              <a:rect l="l" t="t" r="r" b="b"/>
              <a:pathLst>
                <a:path w="3521" h="4868" extrusionOk="0">
                  <a:moveTo>
                    <a:pt x="1861" y="0"/>
                  </a:moveTo>
                  <a:lnTo>
                    <a:pt x="1705" y="0"/>
                  </a:lnTo>
                  <a:cubicBezTo>
                    <a:pt x="1114" y="0"/>
                    <a:pt x="557" y="357"/>
                    <a:pt x="301" y="969"/>
                  </a:cubicBezTo>
                  <a:cubicBezTo>
                    <a:pt x="134" y="1370"/>
                    <a:pt x="0" y="1938"/>
                    <a:pt x="0" y="2729"/>
                  </a:cubicBezTo>
                  <a:cubicBezTo>
                    <a:pt x="0" y="3342"/>
                    <a:pt x="145" y="3787"/>
                    <a:pt x="335" y="4110"/>
                  </a:cubicBezTo>
                  <a:cubicBezTo>
                    <a:pt x="613" y="4589"/>
                    <a:pt x="1103" y="4868"/>
                    <a:pt x="1616" y="4868"/>
                  </a:cubicBezTo>
                  <a:lnTo>
                    <a:pt x="1883" y="4868"/>
                  </a:lnTo>
                  <a:cubicBezTo>
                    <a:pt x="2618" y="4868"/>
                    <a:pt x="3264" y="4311"/>
                    <a:pt x="3420" y="3498"/>
                  </a:cubicBezTo>
                  <a:cubicBezTo>
                    <a:pt x="3476" y="3208"/>
                    <a:pt x="3520" y="2863"/>
                    <a:pt x="3520" y="2428"/>
                  </a:cubicBezTo>
                  <a:cubicBezTo>
                    <a:pt x="3520" y="1849"/>
                    <a:pt x="3420" y="1392"/>
                    <a:pt x="3298" y="1036"/>
                  </a:cubicBezTo>
                  <a:cubicBezTo>
                    <a:pt x="3053" y="390"/>
                    <a:pt x="2473" y="0"/>
                    <a:pt x="186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12;p54">
              <a:extLst>
                <a:ext uri="{FF2B5EF4-FFF2-40B4-BE49-F238E27FC236}">
                  <a16:creationId xmlns:a16="http://schemas.microsoft.com/office/drawing/2014/main" id="{73DC4FEA-9BD9-0974-18E2-9FE48BF36D39}"/>
                </a:ext>
              </a:extLst>
            </p:cNvPr>
            <p:cNvSpPr/>
            <p:nvPr/>
          </p:nvSpPr>
          <p:spPr>
            <a:xfrm flipH="1">
              <a:off x="2414020" y="4051470"/>
              <a:ext cx="91836" cy="343057"/>
            </a:xfrm>
            <a:custGeom>
              <a:avLst/>
              <a:gdLst/>
              <a:ahLst/>
              <a:cxnLst/>
              <a:rect l="l" t="t" r="r" b="b"/>
              <a:pathLst>
                <a:path w="847" h="3164" extrusionOk="0">
                  <a:moveTo>
                    <a:pt x="401" y="0"/>
                  </a:moveTo>
                  <a:cubicBezTo>
                    <a:pt x="179" y="0"/>
                    <a:pt x="0" y="713"/>
                    <a:pt x="0" y="1582"/>
                  </a:cubicBezTo>
                  <a:cubicBezTo>
                    <a:pt x="0" y="2451"/>
                    <a:pt x="179" y="3164"/>
                    <a:pt x="401" y="3164"/>
                  </a:cubicBezTo>
                  <a:cubicBezTo>
                    <a:pt x="613" y="3164"/>
                    <a:pt x="847" y="2451"/>
                    <a:pt x="847" y="1582"/>
                  </a:cubicBezTo>
                  <a:cubicBezTo>
                    <a:pt x="847" y="713"/>
                    <a:pt x="613" y="0"/>
                    <a:pt x="40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13;p54">
              <a:extLst>
                <a:ext uri="{FF2B5EF4-FFF2-40B4-BE49-F238E27FC236}">
                  <a16:creationId xmlns:a16="http://schemas.microsoft.com/office/drawing/2014/main" id="{756B87DE-4F39-7892-58C2-49DEB4032847}"/>
                </a:ext>
              </a:extLst>
            </p:cNvPr>
            <p:cNvSpPr/>
            <p:nvPr/>
          </p:nvSpPr>
          <p:spPr>
            <a:xfrm flipH="1">
              <a:off x="2485257" y="3956055"/>
              <a:ext cx="271821" cy="527813"/>
            </a:xfrm>
            <a:custGeom>
              <a:avLst/>
              <a:gdLst/>
              <a:ahLst/>
              <a:cxnLst/>
              <a:rect l="l" t="t" r="r" b="b"/>
              <a:pathLst>
                <a:path w="2507" h="4868" extrusionOk="0">
                  <a:moveTo>
                    <a:pt x="2284" y="4467"/>
                  </a:moveTo>
                  <a:cubicBezTo>
                    <a:pt x="2106" y="4077"/>
                    <a:pt x="1961" y="3531"/>
                    <a:pt x="1961" y="2796"/>
                  </a:cubicBezTo>
                  <a:cubicBezTo>
                    <a:pt x="1961" y="1838"/>
                    <a:pt x="2083" y="1147"/>
                    <a:pt x="2251" y="657"/>
                  </a:cubicBezTo>
                  <a:cubicBezTo>
                    <a:pt x="2317" y="468"/>
                    <a:pt x="2407" y="301"/>
                    <a:pt x="2507" y="156"/>
                  </a:cubicBezTo>
                  <a:cubicBezTo>
                    <a:pt x="2306" y="56"/>
                    <a:pt x="2083" y="0"/>
                    <a:pt x="1861" y="0"/>
                  </a:cubicBezTo>
                  <a:lnTo>
                    <a:pt x="1705" y="0"/>
                  </a:lnTo>
                  <a:cubicBezTo>
                    <a:pt x="1114" y="0"/>
                    <a:pt x="557" y="357"/>
                    <a:pt x="301" y="969"/>
                  </a:cubicBezTo>
                  <a:cubicBezTo>
                    <a:pt x="134" y="1370"/>
                    <a:pt x="0" y="1938"/>
                    <a:pt x="0" y="2729"/>
                  </a:cubicBezTo>
                  <a:cubicBezTo>
                    <a:pt x="0" y="3342"/>
                    <a:pt x="145" y="3787"/>
                    <a:pt x="335" y="4110"/>
                  </a:cubicBezTo>
                  <a:cubicBezTo>
                    <a:pt x="613" y="4589"/>
                    <a:pt x="1103" y="4868"/>
                    <a:pt x="1616" y="4868"/>
                  </a:cubicBezTo>
                  <a:lnTo>
                    <a:pt x="1883" y="4868"/>
                  </a:lnTo>
                  <a:cubicBezTo>
                    <a:pt x="2083" y="4868"/>
                    <a:pt x="2273" y="4823"/>
                    <a:pt x="2451" y="4745"/>
                  </a:cubicBezTo>
                  <a:cubicBezTo>
                    <a:pt x="2395" y="4656"/>
                    <a:pt x="2340" y="4567"/>
                    <a:pt x="2284" y="44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14;p54">
              <a:extLst>
                <a:ext uri="{FF2B5EF4-FFF2-40B4-BE49-F238E27FC236}">
                  <a16:creationId xmlns:a16="http://schemas.microsoft.com/office/drawing/2014/main" id="{086F38EC-7E50-C073-A073-F99FB0741D06}"/>
                </a:ext>
              </a:extLst>
            </p:cNvPr>
            <p:cNvSpPr/>
            <p:nvPr/>
          </p:nvSpPr>
          <p:spPr>
            <a:xfrm flipH="1">
              <a:off x="1680849" y="2766403"/>
              <a:ext cx="765806" cy="332214"/>
            </a:xfrm>
            <a:custGeom>
              <a:avLst/>
              <a:gdLst/>
              <a:ahLst/>
              <a:cxnLst/>
              <a:rect l="l" t="t" r="r" b="b"/>
              <a:pathLst>
                <a:path w="7063" h="3064" extrusionOk="0">
                  <a:moveTo>
                    <a:pt x="0" y="0"/>
                  </a:moveTo>
                  <a:lnTo>
                    <a:pt x="7062" y="0"/>
                  </a:lnTo>
                  <a:lnTo>
                    <a:pt x="7062" y="3063"/>
                  </a:lnTo>
                  <a:lnTo>
                    <a:pt x="0" y="3063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15;p54">
              <a:extLst>
                <a:ext uri="{FF2B5EF4-FFF2-40B4-BE49-F238E27FC236}">
                  <a16:creationId xmlns:a16="http://schemas.microsoft.com/office/drawing/2014/main" id="{A959742B-0090-470F-2184-4C5E6C9FD4A8}"/>
                </a:ext>
              </a:extLst>
            </p:cNvPr>
            <p:cNvSpPr/>
            <p:nvPr/>
          </p:nvSpPr>
          <p:spPr>
            <a:xfrm flipH="1">
              <a:off x="1819742" y="2766403"/>
              <a:ext cx="626913" cy="332214"/>
            </a:xfrm>
            <a:custGeom>
              <a:avLst/>
              <a:gdLst/>
              <a:ahLst/>
              <a:cxnLst/>
              <a:rect l="l" t="t" r="r" b="b"/>
              <a:pathLst>
                <a:path w="5782" h="3064" extrusionOk="0">
                  <a:moveTo>
                    <a:pt x="0" y="0"/>
                  </a:moveTo>
                  <a:lnTo>
                    <a:pt x="0" y="3063"/>
                  </a:lnTo>
                  <a:lnTo>
                    <a:pt x="5781" y="3063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16;p54">
              <a:extLst>
                <a:ext uri="{FF2B5EF4-FFF2-40B4-BE49-F238E27FC236}">
                  <a16:creationId xmlns:a16="http://schemas.microsoft.com/office/drawing/2014/main" id="{012ADDD4-A947-CFC2-E687-51748264D549}"/>
                </a:ext>
              </a:extLst>
            </p:cNvPr>
            <p:cNvSpPr/>
            <p:nvPr/>
          </p:nvSpPr>
          <p:spPr>
            <a:xfrm flipH="1">
              <a:off x="1416396" y="2939126"/>
              <a:ext cx="403449" cy="1497675"/>
            </a:xfrm>
            <a:custGeom>
              <a:avLst/>
              <a:gdLst/>
              <a:ahLst/>
              <a:cxnLst/>
              <a:rect l="l" t="t" r="r" b="b"/>
              <a:pathLst>
                <a:path w="3721" h="13813" extrusionOk="0">
                  <a:moveTo>
                    <a:pt x="3052" y="1248"/>
                  </a:moveTo>
                  <a:lnTo>
                    <a:pt x="1281" y="0"/>
                  </a:lnTo>
                  <a:lnTo>
                    <a:pt x="0" y="624"/>
                  </a:lnTo>
                  <a:lnTo>
                    <a:pt x="1716" y="13812"/>
                  </a:lnTo>
                  <a:lnTo>
                    <a:pt x="3398" y="13812"/>
                  </a:lnTo>
                  <a:cubicBezTo>
                    <a:pt x="3398" y="13812"/>
                    <a:pt x="3721" y="2183"/>
                    <a:pt x="3052" y="124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17;p54">
              <a:extLst>
                <a:ext uri="{FF2B5EF4-FFF2-40B4-BE49-F238E27FC236}">
                  <a16:creationId xmlns:a16="http://schemas.microsoft.com/office/drawing/2014/main" id="{4B9F988E-6FBD-46AF-6E6E-CD6340346F4A}"/>
                </a:ext>
              </a:extLst>
            </p:cNvPr>
            <p:cNvSpPr/>
            <p:nvPr/>
          </p:nvSpPr>
          <p:spPr>
            <a:xfrm flipH="1">
              <a:off x="1416396" y="3041697"/>
              <a:ext cx="393800" cy="1395104"/>
            </a:xfrm>
            <a:custGeom>
              <a:avLst/>
              <a:gdLst/>
              <a:ahLst/>
              <a:cxnLst/>
              <a:rect l="l" t="t" r="r" b="b"/>
              <a:pathLst>
                <a:path w="3632" h="12867" extrusionOk="0">
                  <a:moveTo>
                    <a:pt x="2518" y="1"/>
                  </a:moveTo>
                  <a:cubicBezTo>
                    <a:pt x="1794" y="324"/>
                    <a:pt x="858" y="402"/>
                    <a:pt x="0" y="380"/>
                  </a:cubicBezTo>
                  <a:lnTo>
                    <a:pt x="1627" y="12866"/>
                  </a:lnTo>
                  <a:lnTo>
                    <a:pt x="3309" y="12866"/>
                  </a:lnTo>
                  <a:cubicBezTo>
                    <a:pt x="3309" y="12866"/>
                    <a:pt x="3632" y="1237"/>
                    <a:pt x="2963" y="3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18;p54">
              <a:extLst>
                <a:ext uri="{FF2B5EF4-FFF2-40B4-BE49-F238E27FC236}">
                  <a16:creationId xmlns:a16="http://schemas.microsoft.com/office/drawing/2014/main" id="{BB83E257-FCB2-35E6-ED22-84F9FAFA6924}"/>
                </a:ext>
              </a:extLst>
            </p:cNvPr>
            <p:cNvSpPr/>
            <p:nvPr/>
          </p:nvSpPr>
          <p:spPr>
            <a:xfrm flipH="1">
              <a:off x="1441766" y="3686725"/>
              <a:ext cx="289928" cy="750084"/>
            </a:xfrm>
            <a:custGeom>
              <a:avLst/>
              <a:gdLst/>
              <a:ahLst/>
              <a:cxnLst/>
              <a:rect l="l" t="t" r="r" b="b"/>
              <a:pathLst>
                <a:path w="2674" h="6918" extrusionOk="0">
                  <a:moveTo>
                    <a:pt x="1" y="0"/>
                  </a:moveTo>
                  <a:lnTo>
                    <a:pt x="903" y="6917"/>
                  </a:lnTo>
                  <a:lnTo>
                    <a:pt x="2585" y="6917"/>
                  </a:lnTo>
                  <a:cubicBezTo>
                    <a:pt x="2585" y="6917"/>
                    <a:pt x="2674" y="3832"/>
                    <a:pt x="2663" y="702"/>
                  </a:cubicBezTo>
                  <a:cubicBezTo>
                    <a:pt x="2150" y="579"/>
                    <a:pt x="1638" y="446"/>
                    <a:pt x="1126" y="323"/>
                  </a:cubicBezTo>
                  <a:cubicBezTo>
                    <a:pt x="825" y="245"/>
                    <a:pt x="379" y="56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19;p54">
              <a:extLst>
                <a:ext uri="{FF2B5EF4-FFF2-40B4-BE49-F238E27FC236}">
                  <a16:creationId xmlns:a16="http://schemas.microsoft.com/office/drawing/2014/main" id="{3AB7595F-FAF1-3B5E-68E1-95F0769D9982}"/>
                </a:ext>
              </a:extLst>
            </p:cNvPr>
            <p:cNvSpPr/>
            <p:nvPr/>
          </p:nvSpPr>
          <p:spPr>
            <a:xfrm flipH="1">
              <a:off x="1614495" y="2991062"/>
              <a:ext cx="1026676" cy="1445739"/>
            </a:xfrm>
            <a:custGeom>
              <a:avLst/>
              <a:gdLst/>
              <a:ahLst/>
              <a:cxnLst/>
              <a:rect l="l" t="t" r="r" b="b"/>
              <a:pathLst>
                <a:path w="9469" h="13334" extrusionOk="0">
                  <a:moveTo>
                    <a:pt x="1794" y="0"/>
                  </a:moveTo>
                  <a:lnTo>
                    <a:pt x="613" y="401"/>
                  </a:lnTo>
                  <a:cubicBezTo>
                    <a:pt x="613" y="401"/>
                    <a:pt x="1" y="10571"/>
                    <a:pt x="2218" y="13333"/>
                  </a:cubicBezTo>
                  <a:lnTo>
                    <a:pt x="9469" y="13333"/>
                  </a:lnTo>
                  <a:cubicBezTo>
                    <a:pt x="9469" y="13333"/>
                    <a:pt x="8544" y="2840"/>
                    <a:pt x="8856" y="702"/>
                  </a:cubicBezTo>
                  <a:lnTo>
                    <a:pt x="7575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20;p54">
              <a:extLst>
                <a:ext uri="{FF2B5EF4-FFF2-40B4-BE49-F238E27FC236}">
                  <a16:creationId xmlns:a16="http://schemas.microsoft.com/office/drawing/2014/main" id="{A66FAD3D-9858-AD81-65DE-445A47B7DECC}"/>
                </a:ext>
              </a:extLst>
            </p:cNvPr>
            <p:cNvSpPr/>
            <p:nvPr/>
          </p:nvSpPr>
          <p:spPr>
            <a:xfrm flipH="1">
              <a:off x="1654286" y="2991062"/>
              <a:ext cx="920420" cy="1445739"/>
            </a:xfrm>
            <a:custGeom>
              <a:avLst/>
              <a:gdLst/>
              <a:ahLst/>
              <a:cxnLst/>
              <a:rect l="l" t="t" r="r" b="b"/>
              <a:pathLst>
                <a:path w="8489" h="13334" extrusionOk="0">
                  <a:moveTo>
                    <a:pt x="8321" y="6026"/>
                  </a:moveTo>
                  <a:cubicBezTo>
                    <a:pt x="7709" y="5681"/>
                    <a:pt x="7174" y="5135"/>
                    <a:pt x="6506" y="4912"/>
                  </a:cubicBezTo>
                  <a:cubicBezTo>
                    <a:pt x="5982" y="4734"/>
                    <a:pt x="5503" y="4133"/>
                    <a:pt x="5737" y="3542"/>
                  </a:cubicBezTo>
                  <a:cubicBezTo>
                    <a:pt x="5971" y="2941"/>
                    <a:pt x="5514" y="2183"/>
                    <a:pt x="5492" y="1559"/>
                  </a:cubicBezTo>
                  <a:cubicBezTo>
                    <a:pt x="5481" y="1047"/>
                    <a:pt x="5414" y="512"/>
                    <a:pt x="5403" y="0"/>
                  </a:cubicBezTo>
                  <a:lnTo>
                    <a:pt x="1994" y="0"/>
                  </a:lnTo>
                  <a:cubicBezTo>
                    <a:pt x="2039" y="679"/>
                    <a:pt x="1972" y="1392"/>
                    <a:pt x="1983" y="2072"/>
                  </a:cubicBezTo>
                  <a:cubicBezTo>
                    <a:pt x="2006" y="2840"/>
                    <a:pt x="2039" y="3620"/>
                    <a:pt x="1861" y="4367"/>
                  </a:cubicBezTo>
                  <a:cubicBezTo>
                    <a:pt x="1716" y="5001"/>
                    <a:pt x="1059" y="5302"/>
                    <a:pt x="647" y="5725"/>
                  </a:cubicBezTo>
                  <a:cubicBezTo>
                    <a:pt x="446" y="5926"/>
                    <a:pt x="268" y="6093"/>
                    <a:pt x="45" y="6260"/>
                  </a:cubicBezTo>
                  <a:cubicBezTo>
                    <a:pt x="34" y="6271"/>
                    <a:pt x="23" y="6271"/>
                    <a:pt x="12" y="6282"/>
                  </a:cubicBezTo>
                  <a:cubicBezTo>
                    <a:pt x="0" y="6294"/>
                    <a:pt x="0" y="6305"/>
                    <a:pt x="0" y="6316"/>
                  </a:cubicBezTo>
                  <a:cubicBezTo>
                    <a:pt x="34" y="7096"/>
                    <a:pt x="101" y="7898"/>
                    <a:pt x="190" y="8666"/>
                  </a:cubicBezTo>
                  <a:lnTo>
                    <a:pt x="3053" y="13333"/>
                  </a:lnTo>
                  <a:lnTo>
                    <a:pt x="5715" y="13333"/>
                  </a:lnTo>
                  <a:lnTo>
                    <a:pt x="8488" y="8666"/>
                  </a:lnTo>
                  <a:cubicBezTo>
                    <a:pt x="8433" y="7808"/>
                    <a:pt x="8377" y="6906"/>
                    <a:pt x="8321" y="602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21;p54">
              <a:extLst>
                <a:ext uri="{FF2B5EF4-FFF2-40B4-BE49-F238E27FC236}">
                  <a16:creationId xmlns:a16="http://schemas.microsoft.com/office/drawing/2014/main" id="{8192F028-7BF4-853A-CAD5-ACC8D67DEDE4}"/>
                </a:ext>
              </a:extLst>
            </p:cNvPr>
            <p:cNvSpPr/>
            <p:nvPr/>
          </p:nvSpPr>
          <p:spPr>
            <a:xfrm flipH="1">
              <a:off x="1651695" y="3812906"/>
              <a:ext cx="920430" cy="623896"/>
            </a:xfrm>
            <a:custGeom>
              <a:avLst/>
              <a:gdLst/>
              <a:ahLst/>
              <a:cxnLst/>
              <a:rect l="l" t="t" r="r" b="b"/>
              <a:pathLst>
                <a:path w="8021" h="5437" extrusionOk="0">
                  <a:moveTo>
                    <a:pt x="7953" y="1"/>
                  </a:moveTo>
                  <a:cubicBezTo>
                    <a:pt x="4099" y="914"/>
                    <a:pt x="3654" y="1025"/>
                    <a:pt x="0" y="90"/>
                  </a:cubicBezTo>
                  <a:cubicBezTo>
                    <a:pt x="22" y="390"/>
                    <a:pt x="45" y="680"/>
                    <a:pt x="89" y="981"/>
                  </a:cubicBezTo>
                  <a:lnTo>
                    <a:pt x="2818" y="5436"/>
                  </a:lnTo>
                  <a:lnTo>
                    <a:pt x="5369" y="5436"/>
                  </a:lnTo>
                  <a:lnTo>
                    <a:pt x="8020" y="981"/>
                  </a:lnTo>
                  <a:cubicBezTo>
                    <a:pt x="7998" y="658"/>
                    <a:pt x="7976" y="335"/>
                    <a:pt x="795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22;p54">
              <a:extLst>
                <a:ext uri="{FF2B5EF4-FFF2-40B4-BE49-F238E27FC236}">
                  <a16:creationId xmlns:a16="http://schemas.microsoft.com/office/drawing/2014/main" id="{0678C027-7EF0-0221-BC17-531E6EEDC74B}"/>
                </a:ext>
              </a:extLst>
            </p:cNvPr>
            <p:cNvSpPr/>
            <p:nvPr/>
          </p:nvSpPr>
          <p:spPr>
            <a:xfrm flipH="1">
              <a:off x="1671196" y="2991062"/>
              <a:ext cx="329829" cy="675162"/>
            </a:xfrm>
            <a:custGeom>
              <a:avLst/>
              <a:gdLst/>
              <a:ahLst/>
              <a:cxnLst/>
              <a:rect l="l" t="t" r="r" b="b"/>
              <a:pathLst>
                <a:path w="3042" h="6227" extrusionOk="0">
                  <a:moveTo>
                    <a:pt x="1" y="0"/>
                  </a:moveTo>
                  <a:lnTo>
                    <a:pt x="301" y="4556"/>
                  </a:lnTo>
                  <a:lnTo>
                    <a:pt x="3041" y="6227"/>
                  </a:lnTo>
                  <a:cubicBezTo>
                    <a:pt x="3041" y="6104"/>
                    <a:pt x="3030" y="5971"/>
                    <a:pt x="3019" y="5848"/>
                  </a:cubicBezTo>
                  <a:lnTo>
                    <a:pt x="613" y="4367"/>
                  </a:lnTo>
                  <a:lnTo>
                    <a:pt x="31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23;p54">
              <a:extLst>
                <a:ext uri="{FF2B5EF4-FFF2-40B4-BE49-F238E27FC236}">
                  <a16:creationId xmlns:a16="http://schemas.microsoft.com/office/drawing/2014/main" id="{CA43045B-EA4C-D479-9B15-F7E3B6F288A4}"/>
                </a:ext>
              </a:extLst>
            </p:cNvPr>
            <p:cNvSpPr/>
            <p:nvPr/>
          </p:nvSpPr>
          <p:spPr>
            <a:xfrm flipH="1">
              <a:off x="2342677" y="2991062"/>
              <a:ext cx="233222" cy="717448"/>
            </a:xfrm>
            <a:custGeom>
              <a:avLst/>
              <a:gdLst/>
              <a:ahLst/>
              <a:cxnLst/>
              <a:rect l="l" t="t" r="r" b="b"/>
              <a:pathLst>
                <a:path w="2151" h="6617" extrusionOk="0">
                  <a:moveTo>
                    <a:pt x="1838" y="0"/>
                  </a:moveTo>
                  <a:lnTo>
                    <a:pt x="1838" y="4355"/>
                  </a:lnTo>
                  <a:lnTo>
                    <a:pt x="0" y="6193"/>
                  </a:lnTo>
                  <a:cubicBezTo>
                    <a:pt x="0" y="6216"/>
                    <a:pt x="0" y="6249"/>
                    <a:pt x="0" y="6271"/>
                  </a:cubicBezTo>
                  <a:cubicBezTo>
                    <a:pt x="11" y="6372"/>
                    <a:pt x="11" y="6483"/>
                    <a:pt x="23" y="6583"/>
                  </a:cubicBezTo>
                  <a:cubicBezTo>
                    <a:pt x="23" y="6594"/>
                    <a:pt x="23" y="6605"/>
                    <a:pt x="23" y="6617"/>
                  </a:cubicBezTo>
                  <a:lnTo>
                    <a:pt x="2150" y="4489"/>
                  </a:lnTo>
                  <a:lnTo>
                    <a:pt x="215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24;p54">
              <a:extLst>
                <a:ext uri="{FF2B5EF4-FFF2-40B4-BE49-F238E27FC236}">
                  <a16:creationId xmlns:a16="http://schemas.microsoft.com/office/drawing/2014/main" id="{93A7D87E-BD9F-E810-91A5-91E420D5F215}"/>
                </a:ext>
              </a:extLst>
            </p:cNvPr>
            <p:cNvSpPr/>
            <p:nvPr/>
          </p:nvSpPr>
          <p:spPr>
            <a:xfrm flipH="1">
              <a:off x="1614490" y="3924286"/>
              <a:ext cx="372006" cy="512525"/>
            </a:xfrm>
            <a:custGeom>
              <a:avLst/>
              <a:gdLst/>
              <a:ahLst/>
              <a:cxnLst/>
              <a:rect l="l" t="t" r="r" b="b"/>
              <a:pathLst>
                <a:path w="3431" h="4727" extrusionOk="0">
                  <a:moveTo>
                    <a:pt x="2907" y="1"/>
                  </a:moveTo>
                  <a:cubicBezTo>
                    <a:pt x="2" y="1"/>
                    <a:pt x="66" y="2756"/>
                    <a:pt x="0" y="4726"/>
                  </a:cubicBezTo>
                  <a:lnTo>
                    <a:pt x="3431" y="4726"/>
                  </a:lnTo>
                  <a:cubicBezTo>
                    <a:pt x="3431" y="4726"/>
                    <a:pt x="3242" y="2565"/>
                    <a:pt x="3063" y="3"/>
                  </a:cubicBezTo>
                  <a:cubicBezTo>
                    <a:pt x="3010" y="2"/>
                    <a:pt x="2958" y="1"/>
                    <a:pt x="290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25;p54">
              <a:extLst>
                <a:ext uri="{FF2B5EF4-FFF2-40B4-BE49-F238E27FC236}">
                  <a16:creationId xmlns:a16="http://schemas.microsoft.com/office/drawing/2014/main" id="{6DE3EE3D-2879-9D0E-BB7C-1E75CBBC5008}"/>
                </a:ext>
              </a:extLst>
            </p:cNvPr>
            <p:cNvSpPr/>
            <p:nvPr/>
          </p:nvSpPr>
          <p:spPr>
            <a:xfrm flipH="1">
              <a:off x="2186870" y="3926997"/>
              <a:ext cx="367344" cy="509814"/>
            </a:xfrm>
            <a:custGeom>
              <a:avLst/>
              <a:gdLst/>
              <a:ahLst/>
              <a:cxnLst/>
              <a:rect l="l" t="t" r="r" b="b"/>
              <a:pathLst>
                <a:path w="3388" h="4702" extrusionOk="0">
                  <a:moveTo>
                    <a:pt x="84" y="0"/>
                  </a:moveTo>
                  <a:cubicBezTo>
                    <a:pt x="57" y="0"/>
                    <a:pt x="29" y="0"/>
                    <a:pt x="1" y="1"/>
                  </a:cubicBezTo>
                  <a:cubicBezTo>
                    <a:pt x="235" y="1961"/>
                    <a:pt x="658" y="3766"/>
                    <a:pt x="1416" y="4701"/>
                  </a:cubicBezTo>
                  <a:lnTo>
                    <a:pt x="3387" y="4701"/>
                  </a:lnTo>
                  <a:cubicBezTo>
                    <a:pt x="3343" y="3320"/>
                    <a:pt x="3187" y="1616"/>
                    <a:pt x="2206" y="758"/>
                  </a:cubicBezTo>
                  <a:cubicBezTo>
                    <a:pt x="1509" y="147"/>
                    <a:pt x="812" y="0"/>
                    <a:pt x="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26;p54">
              <a:extLst>
                <a:ext uri="{FF2B5EF4-FFF2-40B4-BE49-F238E27FC236}">
                  <a16:creationId xmlns:a16="http://schemas.microsoft.com/office/drawing/2014/main" id="{A03B26F4-B906-5074-EA1C-DE4D5EC1082C}"/>
                </a:ext>
              </a:extLst>
            </p:cNvPr>
            <p:cNvSpPr/>
            <p:nvPr/>
          </p:nvSpPr>
          <p:spPr>
            <a:xfrm flipH="1">
              <a:off x="1098709" y="3042890"/>
              <a:ext cx="570207" cy="771878"/>
            </a:xfrm>
            <a:custGeom>
              <a:avLst/>
              <a:gdLst/>
              <a:ahLst/>
              <a:cxnLst/>
              <a:rect l="l" t="t" r="r" b="b"/>
              <a:pathLst>
                <a:path w="5259" h="7119" extrusionOk="0">
                  <a:moveTo>
                    <a:pt x="5258" y="6807"/>
                  </a:moveTo>
                  <a:cubicBezTo>
                    <a:pt x="5258" y="6807"/>
                    <a:pt x="4646" y="3499"/>
                    <a:pt x="3955" y="2140"/>
                  </a:cubicBezTo>
                  <a:cubicBezTo>
                    <a:pt x="3265" y="770"/>
                    <a:pt x="2574" y="1"/>
                    <a:pt x="1460" y="157"/>
                  </a:cubicBezTo>
                  <a:cubicBezTo>
                    <a:pt x="357" y="313"/>
                    <a:pt x="1" y="1616"/>
                    <a:pt x="502" y="2864"/>
                  </a:cubicBezTo>
                  <a:cubicBezTo>
                    <a:pt x="1003" y="4111"/>
                    <a:pt x="3654" y="7119"/>
                    <a:pt x="3654" y="7119"/>
                  </a:cubicBezTo>
                  <a:cubicBezTo>
                    <a:pt x="3654" y="7119"/>
                    <a:pt x="4612" y="7097"/>
                    <a:pt x="5258" y="6807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27;p54">
              <a:extLst>
                <a:ext uri="{FF2B5EF4-FFF2-40B4-BE49-F238E27FC236}">
                  <a16:creationId xmlns:a16="http://schemas.microsoft.com/office/drawing/2014/main" id="{D61E027D-9D51-2DA5-86BD-65035F997A8C}"/>
                </a:ext>
              </a:extLst>
            </p:cNvPr>
            <p:cNvSpPr/>
            <p:nvPr/>
          </p:nvSpPr>
          <p:spPr>
            <a:xfrm flipH="1">
              <a:off x="1098709" y="3042890"/>
              <a:ext cx="570207" cy="771878"/>
            </a:xfrm>
            <a:custGeom>
              <a:avLst/>
              <a:gdLst/>
              <a:ahLst/>
              <a:cxnLst/>
              <a:rect l="l" t="t" r="r" b="b"/>
              <a:pathLst>
                <a:path w="5259" h="7119" extrusionOk="0">
                  <a:moveTo>
                    <a:pt x="5258" y="6807"/>
                  </a:moveTo>
                  <a:cubicBezTo>
                    <a:pt x="5258" y="6807"/>
                    <a:pt x="4646" y="3499"/>
                    <a:pt x="3955" y="2140"/>
                  </a:cubicBezTo>
                  <a:cubicBezTo>
                    <a:pt x="3265" y="770"/>
                    <a:pt x="2574" y="1"/>
                    <a:pt x="1460" y="157"/>
                  </a:cubicBezTo>
                  <a:cubicBezTo>
                    <a:pt x="357" y="313"/>
                    <a:pt x="1" y="1616"/>
                    <a:pt x="502" y="2864"/>
                  </a:cubicBezTo>
                  <a:cubicBezTo>
                    <a:pt x="1003" y="4111"/>
                    <a:pt x="3654" y="7119"/>
                    <a:pt x="3654" y="7119"/>
                  </a:cubicBezTo>
                  <a:cubicBezTo>
                    <a:pt x="3654" y="7119"/>
                    <a:pt x="4612" y="7097"/>
                    <a:pt x="5258" y="68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28;p54">
              <a:extLst>
                <a:ext uri="{FF2B5EF4-FFF2-40B4-BE49-F238E27FC236}">
                  <a16:creationId xmlns:a16="http://schemas.microsoft.com/office/drawing/2014/main" id="{3242F508-9917-483A-8535-FB296CCEF9E1}"/>
                </a:ext>
              </a:extLst>
            </p:cNvPr>
            <p:cNvSpPr/>
            <p:nvPr/>
          </p:nvSpPr>
          <p:spPr>
            <a:xfrm flipH="1">
              <a:off x="1212230" y="3057744"/>
              <a:ext cx="456686" cy="757023"/>
            </a:xfrm>
            <a:custGeom>
              <a:avLst/>
              <a:gdLst/>
              <a:ahLst/>
              <a:cxnLst/>
              <a:rect l="l" t="t" r="r" b="b"/>
              <a:pathLst>
                <a:path w="4212" h="6982" extrusionOk="0">
                  <a:moveTo>
                    <a:pt x="1718" y="1"/>
                  </a:moveTo>
                  <a:cubicBezTo>
                    <a:pt x="1634" y="1"/>
                    <a:pt x="1548" y="7"/>
                    <a:pt x="1460" y="20"/>
                  </a:cubicBezTo>
                  <a:cubicBezTo>
                    <a:pt x="357" y="176"/>
                    <a:pt x="1" y="1479"/>
                    <a:pt x="502" y="2727"/>
                  </a:cubicBezTo>
                  <a:cubicBezTo>
                    <a:pt x="1003" y="3974"/>
                    <a:pt x="3654" y="6982"/>
                    <a:pt x="3654" y="6982"/>
                  </a:cubicBezTo>
                  <a:cubicBezTo>
                    <a:pt x="3654" y="6982"/>
                    <a:pt x="3888" y="6982"/>
                    <a:pt x="4211" y="6937"/>
                  </a:cubicBezTo>
                  <a:cubicBezTo>
                    <a:pt x="3543" y="5478"/>
                    <a:pt x="2418" y="2983"/>
                    <a:pt x="2073" y="2114"/>
                  </a:cubicBezTo>
                  <a:cubicBezTo>
                    <a:pt x="1761" y="1357"/>
                    <a:pt x="1772" y="566"/>
                    <a:pt x="2084" y="42"/>
                  </a:cubicBezTo>
                  <a:cubicBezTo>
                    <a:pt x="1969" y="15"/>
                    <a:pt x="1846" y="1"/>
                    <a:pt x="1718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29;p54">
              <a:extLst>
                <a:ext uri="{FF2B5EF4-FFF2-40B4-BE49-F238E27FC236}">
                  <a16:creationId xmlns:a16="http://schemas.microsoft.com/office/drawing/2014/main" id="{83378DC6-829D-D9C5-DE70-2288F6453C1F}"/>
                </a:ext>
              </a:extLst>
            </p:cNvPr>
            <p:cNvSpPr/>
            <p:nvPr/>
          </p:nvSpPr>
          <p:spPr>
            <a:xfrm flipH="1">
              <a:off x="982800" y="3765225"/>
              <a:ext cx="316493" cy="301964"/>
            </a:xfrm>
            <a:custGeom>
              <a:avLst/>
              <a:gdLst/>
              <a:ahLst/>
              <a:cxnLst/>
              <a:rect l="l" t="t" r="r" b="b"/>
              <a:pathLst>
                <a:path w="2919" h="2785" extrusionOk="0">
                  <a:moveTo>
                    <a:pt x="245" y="457"/>
                  </a:moveTo>
                  <a:cubicBezTo>
                    <a:pt x="245" y="457"/>
                    <a:pt x="0" y="836"/>
                    <a:pt x="78" y="1459"/>
                  </a:cubicBezTo>
                  <a:cubicBezTo>
                    <a:pt x="156" y="2083"/>
                    <a:pt x="446" y="2406"/>
                    <a:pt x="613" y="2462"/>
                  </a:cubicBezTo>
                  <a:cubicBezTo>
                    <a:pt x="780" y="2506"/>
                    <a:pt x="936" y="2462"/>
                    <a:pt x="1114" y="2395"/>
                  </a:cubicBezTo>
                  <a:cubicBezTo>
                    <a:pt x="1114" y="2395"/>
                    <a:pt x="1114" y="2685"/>
                    <a:pt x="1292" y="2740"/>
                  </a:cubicBezTo>
                  <a:cubicBezTo>
                    <a:pt x="1460" y="2785"/>
                    <a:pt x="2406" y="2696"/>
                    <a:pt x="2640" y="1994"/>
                  </a:cubicBezTo>
                  <a:cubicBezTo>
                    <a:pt x="2919" y="1170"/>
                    <a:pt x="1849" y="0"/>
                    <a:pt x="1849" y="0"/>
                  </a:cubicBezTo>
                  <a:cubicBezTo>
                    <a:pt x="1849" y="0"/>
                    <a:pt x="1136" y="357"/>
                    <a:pt x="245" y="45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30;p54">
              <a:extLst>
                <a:ext uri="{FF2B5EF4-FFF2-40B4-BE49-F238E27FC236}">
                  <a16:creationId xmlns:a16="http://schemas.microsoft.com/office/drawing/2014/main" id="{D9FE71C0-314C-15A7-A178-616CA37B9D08}"/>
                </a:ext>
              </a:extLst>
            </p:cNvPr>
            <p:cNvSpPr/>
            <p:nvPr/>
          </p:nvSpPr>
          <p:spPr>
            <a:xfrm flipH="1">
              <a:off x="1005678" y="3811090"/>
              <a:ext cx="293615" cy="252305"/>
            </a:xfrm>
            <a:custGeom>
              <a:avLst/>
              <a:gdLst/>
              <a:ahLst/>
              <a:cxnLst/>
              <a:rect l="l" t="t" r="r" b="b"/>
              <a:pathLst>
                <a:path w="2708" h="2327" extrusionOk="0">
                  <a:moveTo>
                    <a:pt x="513" y="0"/>
                  </a:moveTo>
                  <a:cubicBezTo>
                    <a:pt x="424" y="12"/>
                    <a:pt x="334" y="23"/>
                    <a:pt x="245" y="34"/>
                  </a:cubicBezTo>
                  <a:cubicBezTo>
                    <a:pt x="245" y="34"/>
                    <a:pt x="0" y="413"/>
                    <a:pt x="78" y="1036"/>
                  </a:cubicBezTo>
                  <a:cubicBezTo>
                    <a:pt x="156" y="1660"/>
                    <a:pt x="446" y="1983"/>
                    <a:pt x="613" y="2039"/>
                  </a:cubicBezTo>
                  <a:cubicBezTo>
                    <a:pt x="660" y="2051"/>
                    <a:pt x="705" y="2057"/>
                    <a:pt x="751" y="2057"/>
                  </a:cubicBezTo>
                  <a:cubicBezTo>
                    <a:pt x="869" y="2057"/>
                    <a:pt x="986" y="2020"/>
                    <a:pt x="1114" y="1972"/>
                  </a:cubicBezTo>
                  <a:cubicBezTo>
                    <a:pt x="1114" y="1972"/>
                    <a:pt x="1114" y="2262"/>
                    <a:pt x="1292" y="2317"/>
                  </a:cubicBezTo>
                  <a:cubicBezTo>
                    <a:pt x="1315" y="2323"/>
                    <a:pt x="1351" y="2327"/>
                    <a:pt x="1398" y="2327"/>
                  </a:cubicBezTo>
                  <a:cubicBezTo>
                    <a:pt x="1701" y="2327"/>
                    <a:pt x="2438" y="2178"/>
                    <a:pt x="2640" y="1571"/>
                  </a:cubicBezTo>
                  <a:cubicBezTo>
                    <a:pt x="2707" y="1393"/>
                    <a:pt x="2696" y="1203"/>
                    <a:pt x="2663" y="1014"/>
                  </a:cubicBezTo>
                  <a:lnTo>
                    <a:pt x="2663" y="1014"/>
                  </a:lnTo>
                  <a:cubicBezTo>
                    <a:pt x="2595" y="1463"/>
                    <a:pt x="2132" y="1580"/>
                    <a:pt x="1759" y="1580"/>
                  </a:cubicBezTo>
                  <a:cubicBezTo>
                    <a:pt x="1522" y="1580"/>
                    <a:pt x="1320" y="1532"/>
                    <a:pt x="1281" y="1493"/>
                  </a:cubicBezTo>
                  <a:cubicBezTo>
                    <a:pt x="1181" y="1393"/>
                    <a:pt x="669" y="346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31;p54">
              <a:extLst>
                <a:ext uri="{FF2B5EF4-FFF2-40B4-BE49-F238E27FC236}">
                  <a16:creationId xmlns:a16="http://schemas.microsoft.com/office/drawing/2014/main" id="{3EB16BC0-0FE7-579C-67D5-2424A618C9A0}"/>
                </a:ext>
              </a:extLst>
            </p:cNvPr>
            <p:cNvSpPr/>
            <p:nvPr/>
          </p:nvSpPr>
          <p:spPr>
            <a:xfrm flipH="1">
              <a:off x="1557681" y="2158891"/>
              <a:ext cx="1222383" cy="716256"/>
            </a:xfrm>
            <a:custGeom>
              <a:avLst/>
              <a:gdLst/>
              <a:ahLst/>
              <a:cxnLst/>
              <a:rect l="l" t="t" r="r" b="b"/>
              <a:pathLst>
                <a:path w="11274" h="6606" extrusionOk="0">
                  <a:moveTo>
                    <a:pt x="1204" y="1003"/>
                  </a:moveTo>
                  <a:cubicBezTo>
                    <a:pt x="1204" y="1003"/>
                    <a:pt x="1" y="3119"/>
                    <a:pt x="1382" y="5603"/>
                  </a:cubicBezTo>
                  <a:cubicBezTo>
                    <a:pt x="1382" y="5603"/>
                    <a:pt x="6016" y="6606"/>
                    <a:pt x="8645" y="5815"/>
                  </a:cubicBezTo>
                  <a:cubicBezTo>
                    <a:pt x="11274" y="5024"/>
                    <a:pt x="11118" y="3186"/>
                    <a:pt x="10750" y="2451"/>
                  </a:cubicBezTo>
                  <a:cubicBezTo>
                    <a:pt x="10382" y="1716"/>
                    <a:pt x="8411" y="0"/>
                    <a:pt x="1204" y="100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32;p54">
              <a:extLst>
                <a:ext uri="{FF2B5EF4-FFF2-40B4-BE49-F238E27FC236}">
                  <a16:creationId xmlns:a16="http://schemas.microsoft.com/office/drawing/2014/main" id="{AA5AB139-400F-19AA-44D9-132C3B413B4D}"/>
                </a:ext>
              </a:extLst>
            </p:cNvPr>
            <p:cNvSpPr/>
            <p:nvPr/>
          </p:nvSpPr>
          <p:spPr>
            <a:xfrm flipH="1">
              <a:off x="2475606" y="2389514"/>
              <a:ext cx="116015" cy="186166"/>
            </a:xfrm>
            <a:custGeom>
              <a:avLst/>
              <a:gdLst/>
              <a:ahLst/>
              <a:cxnLst/>
              <a:rect l="l" t="t" r="r" b="b"/>
              <a:pathLst>
                <a:path w="1070" h="1717" extrusionOk="0">
                  <a:moveTo>
                    <a:pt x="1070" y="1716"/>
                  </a:moveTo>
                  <a:lnTo>
                    <a:pt x="1" y="1583"/>
                  </a:lnTo>
                  <a:lnTo>
                    <a:pt x="1" y="1"/>
                  </a:lnTo>
                  <a:lnTo>
                    <a:pt x="1070" y="1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33;p54">
              <a:extLst>
                <a:ext uri="{FF2B5EF4-FFF2-40B4-BE49-F238E27FC236}">
                  <a16:creationId xmlns:a16="http://schemas.microsoft.com/office/drawing/2014/main" id="{5166DBB4-798D-EEB8-C89F-AF1C479F429C}"/>
                </a:ext>
              </a:extLst>
            </p:cNvPr>
            <p:cNvSpPr/>
            <p:nvPr/>
          </p:nvSpPr>
          <p:spPr>
            <a:xfrm flipH="1">
              <a:off x="2017832" y="2412500"/>
              <a:ext cx="116015" cy="186057"/>
            </a:xfrm>
            <a:custGeom>
              <a:avLst/>
              <a:gdLst/>
              <a:ahLst/>
              <a:cxnLst/>
              <a:rect l="l" t="t" r="r" b="b"/>
              <a:pathLst>
                <a:path w="1070" h="1716" extrusionOk="0">
                  <a:moveTo>
                    <a:pt x="1070" y="1716"/>
                  </a:moveTo>
                  <a:lnTo>
                    <a:pt x="0" y="1582"/>
                  </a:lnTo>
                  <a:lnTo>
                    <a:pt x="0" y="0"/>
                  </a:lnTo>
                  <a:lnTo>
                    <a:pt x="1070" y="1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34;p54">
              <a:extLst>
                <a:ext uri="{FF2B5EF4-FFF2-40B4-BE49-F238E27FC236}">
                  <a16:creationId xmlns:a16="http://schemas.microsoft.com/office/drawing/2014/main" id="{B5FB6248-48BD-AAE7-B561-BAA57C1D7D95}"/>
                </a:ext>
              </a:extLst>
            </p:cNvPr>
            <p:cNvSpPr/>
            <p:nvPr/>
          </p:nvSpPr>
          <p:spPr>
            <a:xfrm flipH="1">
              <a:off x="2207469" y="2602137"/>
              <a:ext cx="223464" cy="85873"/>
            </a:xfrm>
            <a:custGeom>
              <a:avLst/>
              <a:gdLst/>
              <a:ahLst/>
              <a:cxnLst/>
              <a:rect l="l" t="t" r="r" b="b"/>
              <a:pathLst>
                <a:path w="2061" h="792" extrusionOk="0">
                  <a:moveTo>
                    <a:pt x="267" y="0"/>
                  </a:moveTo>
                  <a:lnTo>
                    <a:pt x="0" y="245"/>
                  </a:lnTo>
                  <a:cubicBezTo>
                    <a:pt x="0" y="245"/>
                    <a:pt x="368" y="791"/>
                    <a:pt x="1025" y="791"/>
                  </a:cubicBezTo>
                  <a:cubicBezTo>
                    <a:pt x="1693" y="791"/>
                    <a:pt x="2061" y="346"/>
                    <a:pt x="2061" y="346"/>
                  </a:cubicBezTo>
                  <a:lnTo>
                    <a:pt x="1805" y="112"/>
                  </a:lnTo>
                  <a:cubicBezTo>
                    <a:pt x="1805" y="112"/>
                    <a:pt x="1448" y="401"/>
                    <a:pt x="1025" y="401"/>
                  </a:cubicBezTo>
                  <a:cubicBezTo>
                    <a:pt x="613" y="401"/>
                    <a:pt x="267" y="0"/>
                    <a:pt x="267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35;p54">
              <a:extLst>
                <a:ext uri="{FF2B5EF4-FFF2-40B4-BE49-F238E27FC236}">
                  <a16:creationId xmlns:a16="http://schemas.microsoft.com/office/drawing/2014/main" id="{9336D5A2-CDA4-64F3-4526-FAC17F8D3DF6}"/>
                </a:ext>
              </a:extLst>
            </p:cNvPr>
            <p:cNvSpPr/>
            <p:nvPr/>
          </p:nvSpPr>
          <p:spPr>
            <a:xfrm flipH="1">
              <a:off x="1345059" y="2042875"/>
              <a:ext cx="1379383" cy="862521"/>
            </a:xfrm>
            <a:custGeom>
              <a:avLst/>
              <a:gdLst/>
              <a:ahLst/>
              <a:cxnLst/>
              <a:rect l="l" t="t" r="r" b="b"/>
              <a:pathLst>
                <a:path w="12722" h="7955" extrusionOk="0">
                  <a:moveTo>
                    <a:pt x="7675" y="1"/>
                  </a:moveTo>
                  <a:lnTo>
                    <a:pt x="3364" y="1"/>
                  </a:lnTo>
                  <a:lnTo>
                    <a:pt x="0" y="1850"/>
                  </a:lnTo>
                  <a:lnTo>
                    <a:pt x="0" y="2429"/>
                  </a:lnTo>
                  <a:lnTo>
                    <a:pt x="7920" y="2429"/>
                  </a:lnTo>
                  <a:lnTo>
                    <a:pt x="9814" y="4267"/>
                  </a:lnTo>
                  <a:lnTo>
                    <a:pt x="7764" y="6439"/>
                  </a:lnTo>
                  <a:lnTo>
                    <a:pt x="0" y="6439"/>
                  </a:lnTo>
                  <a:lnTo>
                    <a:pt x="0" y="7108"/>
                  </a:lnTo>
                  <a:lnTo>
                    <a:pt x="1838" y="7954"/>
                  </a:lnTo>
                  <a:lnTo>
                    <a:pt x="8343" y="7954"/>
                  </a:lnTo>
                  <a:lnTo>
                    <a:pt x="12721" y="5726"/>
                  </a:lnTo>
                  <a:lnTo>
                    <a:pt x="12721" y="284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36;p54">
              <a:extLst>
                <a:ext uri="{FF2B5EF4-FFF2-40B4-BE49-F238E27FC236}">
                  <a16:creationId xmlns:a16="http://schemas.microsoft.com/office/drawing/2014/main" id="{AF1DDD35-5541-C6DC-5CFC-B40EF4D92E20}"/>
                </a:ext>
              </a:extLst>
            </p:cNvPr>
            <p:cNvSpPr/>
            <p:nvPr/>
          </p:nvSpPr>
          <p:spPr>
            <a:xfrm flipH="1">
              <a:off x="1555289" y="2042875"/>
              <a:ext cx="361164" cy="794864"/>
            </a:xfrm>
            <a:custGeom>
              <a:avLst/>
              <a:gdLst/>
              <a:ahLst/>
              <a:cxnLst/>
              <a:rect l="l" t="t" r="r" b="b"/>
              <a:pathLst>
                <a:path w="3331" h="7331" extrusionOk="0">
                  <a:moveTo>
                    <a:pt x="0" y="1"/>
                  </a:moveTo>
                  <a:lnTo>
                    <a:pt x="3175" y="3064"/>
                  </a:lnTo>
                  <a:lnTo>
                    <a:pt x="3175" y="5336"/>
                  </a:lnTo>
                  <a:lnTo>
                    <a:pt x="702" y="7208"/>
                  </a:lnTo>
                  <a:lnTo>
                    <a:pt x="802" y="7330"/>
                  </a:lnTo>
                  <a:lnTo>
                    <a:pt x="3331" y="5414"/>
                  </a:lnTo>
                  <a:lnTo>
                    <a:pt x="3331" y="2997"/>
                  </a:lnTo>
                  <a:lnTo>
                    <a:pt x="245" y="12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817E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37;p54">
              <a:extLst>
                <a:ext uri="{FF2B5EF4-FFF2-40B4-BE49-F238E27FC236}">
                  <a16:creationId xmlns:a16="http://schemas.microsoft.com/office/drawing/2014/main" id="{F6055FBE-A868-D664-1F90-38984E6B9E22}"/>
                </a:ext>
              </a:extLst>
            </p:cNvPr>
            <p:cNvSpPr/>
            <p:nvPr/>
          </p:nvSpPr>
          <p:spPr>
            <a:xfrm flipH="1">
              <a:off x="1592702" y="2247042"/>
              <a:ext cx="1131740" cy="567713"/>
            </a:xfrm>
            <a:custGeom>
              <a:avLst/>
              <a:gdLst/>
              <a:ahLst/>
              <a:cxnLst/>
              <a:rect l="l" t="t" r="r" b="b"/>
              <a:pathLst>
                <a:path w="10438" h="5236" extrusionOk="0">
                  <a:moveTo>
                    <a:pt x="8098" y="0"/>
                  </a:moveTo>
                  <a:lnTo>
                    <a:pt x="0" y="0"/>
                  </a:lnTo>
                  <a:lnTo>
                    <a:pt x="0" y="546"/>
                  </a:lnTo>
                  <a:lnTo>
                    <a:pt x="7920" y="546"/>
                  </a:lnTo>
                  <a:lnTo>
                    <a:pt x="9814" y="2384"/>
                  </a:lnTo>
                  <a:lnTo>
                    <a:pt x="7764" y="4556"/>
                  </a:lnTo>
                  <a:lnTo>
                    <a:pt x="0" y="4556"/>
                  </a:lnTo>
                  <a:lnTo>
                    <a:pt x="0" y="5225"/>
                  </a:lnTo>
                  <a:lnTo>
                    <a:pt x="8332" y="5236"/>
                  </a:lnTo>
                  <a:lnTo>
                    <a:pt x="10438" y="238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38;p54">
              <a:extLst>
                <a:ext uri="{FF2B5EF4-FFF2-40B4-BE49-F238E27FC236}">
                  <a16:creationId xmlns:a16="http://schemas.microsoft.com/office/drawing/2014/main" id="{65A32144-0599-1078-087F-5D725D117389}"/>
                </a:ext>
              </a:extLst>
            </p:cNvPr>
            <p:cNvSpPr/>
            <p:nvPr/>
          </p:nvSpPr>
          <p:spPr>
            <a:xfrm flipH="1">
              <a:off x="1345059" y="2604523"/>
              <a:ext cx="1379383" cy="300879"/>
            </a:xfrm>
            <a:custGeom>
              <a:avLst/>
              <a:gdLst/>
              <a:ahLst/>
              <a:cxnLst/>
              <a:rect l="l" t="t" r="r" b="b"/>
              <a:pathLst>
                <a:path w="12722" h="2775" extrusionOk="0">
                  <a:moveTo>
                    <a:pt x="12721" y="1"/>
                  </a:moveTo>
                  <a:lnTo>
                    <a:pt x="8332" y="1939"/>
                  </a:lnTo>
                  <a:lnTo>
                    <a:pt x="0" y="1928"/>
                  </a:lnTo>
                  <a:lnTo>
                    <a:pt x="1838" y="2774"/>
                  </a:lnTo>
                  <a:lnTo>
                    <a:pt x="8343" y="2774"/>
                  </a:lnTo>
                  <a:lnTo>
                    <a:pt x="12721" y="546"/>
                  </a:lnTo>
                  <a:lnTo>
                    <a:pt x="127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39;p54">
              <a:extLst>
                <a:ext uri="{FF2B5EF4-FFF2-40B4-BE49-F238E27FC236}">
                  <a16:creationId xmlns:a16="http://schemas.microsoft.com/office/drawing/2014/main" id="{A42CAA7A-621B-FCD7-9D4B-8F4BEB4C7CE0}"/>
                </a:ext>
              </a:extLst>
            </p:cNvPr>
            <p:cNvSpPr/>
            <p:nvPr/>
          </p:nvSpPr>
          <p:spPr>
            <a:xfrm flipH="1">
              <a:off x="1386143" y="2369021"/>
              <a:ext cx="154722" cy="229536"/>
            </a:xfrm>
            <a:custGeom>
              <a:avLst/>
              <a:gdLst/>
              <a:ahLst/>
              <a:cxnLst/>
              <a:rect l="l" t="t" r="r" b="b"/>
              <a:pathLst>
                <a:path w="1427" h="2117" extrusionOk="0">
                  <a:moveTo>
                    <a:pt x="1070" y="0"/>
                  </a:moveTo>
                  <a:lnTo>
                    <a:pt x="535" y="0"/>
                  </a:lnTo>
                  <a:cubicBezTo>
                    <a:pt x="535" y="0"/>
                    <a:pt x="1" y="201"/>
                    <a:pt x="1" y="1025"/>
                  </a:cubicBezTo>
                  <a:cubicBezTo>
                    <a:pt x="1" y="1861"/>
                    <a:pt x="324" y="2095"/>
                    <a:pt x="390" y="2117"/>
                  </a:cubicBezTo>
                  <a:lnTo>
                    <a:pt x="981" y="2117"/>
                  </a:lnTo>
                  <a:cubicBezTo>
                    <a:pt x="981" y="2117"/>
                    <a:pt x="1426" y="1772"/>
                    <a:pt x="1426" y="1092"/>
                  </a:cubicBezTo>
                  <a:cubicBezTo>
                    <a:pt x="1426" y="279"/>
                    <a:pt x="1070" y="0"/>
                    <a:pt x="107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40;p54">
              <a:extLst>
                <a:ext uri="{FF2B5EF4-FFF2-40B4-BE49-F238E27FC236}">
                  <a16:creationId xmlns:a16="http://schemas.microsoft.com/office/drawing/2014/main" id="{F7A748F1-A044-8F1C-B7EE-CD9F0AD3D394}"/>
                </a:ext>
              </a:extLst>
            </p:cNvPr>
            <p:cNvSpPr/>
            <p:nvPr/>
          </p:nvSpPr>
          <p:spPr>
            <a:xfrm flipH="1">
              <a:off x="1422357" y="2369021"/>
              <a:ext cx="118509" cy="229536"/>
            </a:xfrm>
            <a:custGeom>
              <a:avLst/>
              <a:gdLst/>
              <a:ahLst/>
              <a:cxnLst/>
              <a:rect l="l" t="t" r="r" b="b"/>
              <a:pathLst>
                <a:path w="1093" h="2117" extrusionOk="0">
                  <a:moveTo>
                    <a:pt x="468" y="1070"/>
                  </a:moveTo>
                  <a:cubicBezTo>
                    <a:pt x="468" y="546"/>
                    <a:pt x="736" y="101"/>
                    <a:pt x="1092" y="23"/>
                  </a:cubicBezTo>
                  <a:cubicBezTo>
                    <a:pt x="1081" y="12"/>
                    <a:pt x="1070" y="0"/>
                    <a:pt x="1070" y="0"/>
                  </a:cubicBezTo>
                  <a:lnTo>
                    <a:pt x="535" y="0"/>
                  </a:lnTo>
                  <a:cubicBezTo>
                    <a:pt x="535" y="0"/>
                    <a:pt x="1" y="201"/>
                    <a:pt x="1" y="1025"/>
                  </a:cubicBezTo>
                  <a:cubicBezTo>
                    <a:pt x="1" y="1861"/>
                    <a:pt x="324" y="2095"/>
                    <a:pt x="390" y="2117"/>
                  </a:cubicBezTo>
                  <a:lnTo>
                    <a:pt x="981" y="2117"/>
                  </a:lnTo>
                  <a:lnTo>
                    <a:pt x="981" y="2117"/>
                  </a:lnTo>
                  <a:cubicBezTo>
                    <a:pt x="658" y="2005"/>
                    <a:pt x="468" y="1582"/>
                    <a:pt x="468" y="1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41;p54">
              <a:extLst>
                <a:ext uri="{FF2B5EF4-FFF2-40B4-BE49-F238E27FC236}">
                  <a16:creationId xmlns:a16="http://schemas.microsoft.com/office/drawing/2014/main" id="{76262D83-8820-61B9-5CD7-5A428C5EADA4}"/>
                </a:ext>
              </a:extLst>
            </p:cNvPr>
            <p:cNvSpPr/>
            <p:nvPr/>
          </p:nvSpPr>
          <p:spPr>
            <a:xfrm flipH="1">
              <a:off x="1328246" y="3925804"/>
              <a:ext cx="472299" cy="588314"/>
            </a:xfrm>
            <a:custGeom>
              <a:avLst/>
              <a:gdLst/>
              <a:ahLst/>
              <a:cxnLst/>
              <a:rect l="l" t="t" r="r" b="b"/>
              <a:pathLst>
                <a:path w="4356" h="5426" extrusionOk="0">
                  <a:moveTo>
                    <a:pt x="2429" y="1"/>
                  </a:moveTo>
                  <a:lnTo>
                    <a:pt x="2228" y="1"/>
                  </a:lnTo>
                  <a:cubicBezTo>
                    <a:pt x="1449" y="1"/>
                    <a:pt x="725" y="413"/>
                    <a:pt x="390" y="1081"/>
                  </a:cubicBezTo>
                  <a:cubicBezTo>
                    <a:pt x="168" y="1538"/>
                    <a:pt x="1" y="2162"/>
                    <a:pt x="1" y="3042"/>
                  </a:cubicBezTo>
                  <a:cubicBezTo>
                    <a:pt x="1" y="3721"/>
                    <a:pt x="190" y="4222"/>
                    <a:pt x="435" y="4579"/>
                  </a:cubicBezTo>
                  <a:cubicBezTo>
                    <a:pt x="791" y="5113"/>
                    <a:pt x="1438" y="5414"/>
                    <a:pt x="2106" y="5414"/>
                  </a:cubicBezTo>
                  <a:lnTo>
                    <a:pt x="2462" y="5414"/>
                  </a:lnTo>
                  <a:cubicBezTo>
                    <a:pt x="3420" y="5425"/>
                    <a:pt x="4022" y="4790"/>
                    <a:pt x="4233" y="3899"/>
                  </a:cubicBezTo>
                  <a:cubicBezTo>
                    <a:pt x="4311" y="3576"/>
                    <a:pt x="4356" y="3186"/>
                    <a:pt x="4356" y="2707"/>
                  </a:cubicBezTo>
                  <a:cubicBezTo>
                    <a:pt x="4356" y="2061"/>
                    <a:pt x="4233" y="1549"/>
                    <a:pt x="4066" y="1159"/>
                  </a:cubicBezTo>
                  <a:cubicBezTo>
                    <a:pt x="3754" y="446"/>
                    <a:pt x="3242" y="1"/>
                    <a:pt x="242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42;p54">
              <a:extLst>
                <a:ext uri="{FF2B5EF4-FFF2-40B4-BE49-F238E27FC236}">
                  <a16:creationId xmlns:a16="http://schemas.microsoft.com/office/drawing/2014/main" id="{97025758-479D-9351-9F7E-6A608EE39027}"/>
                </a:ext>
              </a:extLst>
            </p:cNvPr>
            <p:cNvSpPr/>
            <p:nvPr/>
          </p:nvSpPr>
          <p:spPr>
            <a:xfrm flipH="1">
              <a:off x="1448923" y="3925804"/>
              <a:ext cx="351622" cy="587121"/>
            </a:xfrm>
            <a:custGeom>
              <a:avLst/>
              <a:gdLst/>
              <a:ahLst/>
              <a:cxnLst/>
              <a:rect l="l" t="t" r="r" b="b"/>
              <a:pathLst>
                <a:path w="3243" h="5415" extrusionOk="0">
                  <a:moveTo>
                    <a:pt x="2819" y="5381"/>
                  </a:moveTo>
                  <a:cubicBezTo>
                    <a:pt x="2952" y="5358"/>
                    <a:pt x="3064" y="5325"/>
                    <a:pt x="3175" y="5269"/>
                  </a:cubicBezTo>
                  <a:cubicBezTo>
                    <a:pt x="2741" y="5191"/>
                    <a:pt x="2496" y="3922"/>
                    <a:pt x="2496" y="2930"/>
                  </a:cubicBezTo>
                  <a:cubicBezTo>
                    <a:pt x="2496" y="636"/>
                    <a:pt x="2952" y="223"/>
                    <a:pt x="3242" y="190"/>
                  </a:cubicBezTo>
                  <a:cubicBezTo>
                    <a:pt x="3097" y="123"/>
                    <a:pt x="2941" y="67"/>
                    <a:pt x="2763" y="34"/>
                  </a:cubicBezTo>
                  <a:cubicBezTo>
                    <a:pt x="2741" y="34"/>
                    <a:pt x="2719" y="23"/>
                    <a:pt x="2696" y="23"/>
                  </a:cubicBezTo>
                  <a:cubicBezTo>
                    <a:pt x="2607" y="12"/>
                    <a:pt x="2518" y="1"/>
                    <a:pt x="2429" y="1"/>
                  </a:cubicBezTo>
                  <a:lnTo>
                    <a:pt x="2228" y="1"/>
                  </a:lnTo>
                  <a:cubicBezTo>
                    <a:pt x="1839" y="1"/>
                    <a:pt x="1460" y="112"/>
                    <a:pt x="1137" y="290"/>
                  </a:cubicBezTo>
                  <a:cubicBezTo>
                    <a:pt x="1059" y="335"/>
                    <a:pt x="981" y="390"/>
                    <a:pt x="914" y="446"/>
                  </a:cubicBezTo>
                  <a:cubicBezTo>
                    <a:pt x="769" y="558"/>
                    <a:pt x="636" y="691"/>
                    <a:pt x="535" y="847"/>
                  </a:cubicBezTo>
                  <a:cubicBezTo>
                    <a:pt x="480" y="914"/>
                    <a:pt x="435" y="1003"/>
                    <a:pt x="390" y="1081"/>
                  </a:cubicBezTo>
                  <a:cubicBezTo>
                    <a:pt x="357" y="1159"/>
                    <a:pt x="324" y="1237"/>
                    <a:pt x="290" y="1326"/>
                  </a:cubicBezTo>
                  <a:cubicBezTo>
                    <a:pt x="279" y="1337"/>
                    <a:pt x="268" y="1360"/>
                    <a:pt x="268" y="1382"/>
                  </a:cubicBezTo>
                  <a:cubicBezTo>
                    <a:pt x="201" y="1560"/>
                    <a:pt x="145" y="1761"/>
                    <a:pt x="101" y="1983"/>
                  </a:cubicBezTo>
                  <a:cubicBezTo>
                    <a:pt x="90" y="2006"/>
                    <a:pt x="90" y="2028"/>
                    <a:pt x="90" y="2039"/>
                  </a:cubicBezTo>
                  <a:cubicBezTo>
                    <a:pt x="67" y="2162"/>
                    <a:pt x="45" y="2273"/>
                    <a:pt x="34" y="2407"/>
                  </a:cubicBezTo>
                  <a:lnTo>
                    <a:pt x="34" y="2407"/>
                  </a:lnTo>
                  <a:cubicBezTo>
                    <a:pt x="12" y="2607"/>
                    <a:pt x="1" y="2830"/>
                    <a:pt x="1" y="3064"/>
                  </a:cubicBezTo>
                  <a:cubicBezTo>
                    <a:pt x="1" y="3064"/>
                    <a:pt x="1" y="3064"/>
                    <a:pt x="1" y="3064"/>
                  </a:cubicBezTo>
                  <a:cubicBezTo>
                    <a:pt x="1" y="3732"/>
                    <a:pt x="190" y="4222"/>
                    <a:pt x="435" y="4579"/>
                  </a:cubicBezTo>
                  <a:cubicBezTo>
                    <a:pt x="524" y="4712"/>
                    <a:pt x="624" y="4824"/>
                    <a:pt x="747" y="4935"/>
                  </a:cubicBezTo>
                  <a:cubicBezTo>
                    <a:pt x="869" y="5035"/>
                    <a:pt x="1014" y="5125"/>
                    <a:pt x="1159" y="5191"/>
                  </a:cubicBezTo>
                  <a:cubicBezTo>
                    <a:pt x="1226" y="5225"/>
                    <a:pt x="1304" y="5258"/>
                    <a:pt x="1382" y="5292"/>
                  </a:cubicBezTo>
                  <a:cubicBezTo>
                    <a:pt x="1605" y="5370"/>
                    <a:pt x="1861" y="5414"/>
                    <a:pt x="2106" y="5414"/>
                  </a:cubicBezTo>
                  <a:lnTo>
                    <a:pt x="2462" y="5414"/>
                  </a:lnTo>
                  <a:cubicBezTo>
                    <a:pt x="2574" y="5414"/>
                    <a:pt x="2674" y="5403"/>
                    <a:pt x="2774" y="5392"/>
                  </a:cubicBezTo>
                  <a:cubicBezTo>
                    <a:pt x="2785" y="5392"/>
                    <a:pt x="2808" y="5392"/>
                    <a:pt x="2819" y="538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43;p54">
              <a:extLst>
                <a:ext uri="{FF2B5EF4-FFF2-40B4-BE49-F238E27FC236}">
                  <a16:creationId xmlns:a16="http://schemas.microsoft.com/office/drawing/2014/main" id="{4196AF2C-89A8-4EFE-7D41-DEA0ED187AE7}"/>
                </a:ext>
              </a:extLst>
            </p:cNvPr>
            <p:cNvSpPr/>
            <p:nvPr/>
          </p:nvSpPr>
          <p:spPr>
            <a:xfrm flipH="1">
              <a:off x="2073346" y="3129848"/>
              <a:ext cx="177709" cy="83487"/>
            </a:xfrm>
            <a:custGeom>
              <a:avLst/>
              <a:gdLst/>
              <a:ahLst/>
              <a:cxnLst/>
              <a:rect l="l" t="t" r="r" b="b"/>
              <a:pathLst>
                <a:path w="1639" h="770" extrusionOk="0">
                  <a:moveTo>
                    <a:pt x="1" y="1"/>
                  </a:moveTo>
                  <a:lnTo>
                    <a:pt x="1638" y="1"/>
                  </a:lnTo>
                  <a:lnTo>
                    <a:pt x="1638" y="770"/>
                  </a:lnTo>
                  <a:lnTo>
                    <a:pt x="1" y="7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44;p54">
              <a:extLst>
                <a:ext uri="{FF2B5EF4-FFF2-40B4-BE49-F238E27FC236}">
                  <a16:creationId xmlns:a16="http://schemas.microsoft.com/office/drawing/2014/main" id="{7B100F68-FC06-CABA-42AC-5FE7C902050B}"/>
                </a:ext>
              </a:extLst>
            </p:cNvPr>
            <p:cNvSpPr/>
            <p:nvPr/>
          </p:nvSpPr>
          <p:spPr>
            <a:xfrm flipH="1">
              <a:off x="2073346" y="3253128"/>
              <a:ext cx="177709" cy="83379"/>
            </a:xfrm>
            <a:custGeom>
              <a:avLst/>
              <a:gdLst/>
              <a:ahLst/>
              <a:cxnLst/>
              <a:rect l="l" t="t" r="r" b="b"/>
              <a:pathLst>
                <a:path w="1639" h="769" extrusionOk="0">
                  <a:moveTo>
                    <a:pt x="1" y="0"/>
                  </a:moveTo>
                  <a:lnTo>
                    <a:pt x="1638" y="0"/>
                  </a:lnTo>
                  <a:lnTo>
                    <a:pt x="1638" y="769"/>
                  </a:lnTo>
                  <a:lnTo>
                    <a:pt x="1" y="76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45;p54">
              <a:extLst>
                <a:ext uri="{FF2B5EF4-FFF2-40B4-BE49-F238E27FC236}">
                  <a16:creationId xmlns:a16="http://schemas.microsoft.com/office/drawing/2014/main" id="{45168B42-A762-D09F-FC09-ECCA7BB64293}"/>
                </a:ext>
              </a:extLst>
            </p:cNvPr>
            <p:cNvSpPr/>
            <p:nvPr/>
          </p:nvSpPr>
          <p:spPr>
            <a:xfrm flipH="1">
              <a:off x="2011761" y="3542952"/>
              <a:ext cx="274315" cy="275508"/>
            </a:xfrm>
            <a:custGeom>
              <a:avLst/>
              <a:gdLst/>
              <a:ahLst/>
              <a:cxnLst/>
              <a:rect l="l" t="t" r="r" b="b"/>
              <a:pathLst>
                <a:path w="2530" h="2541" extrusionOk="0">
                  <a:moveTo>
                    <a:pt x="2529" y="1270"/>
                  </a:moveTo>
                  <a:cubicBezTo>
                    <a:pt x="2529" y="1972"/>
                    <a:pt x="1961" y="2540"/>
                    <a:pt x="1259" y="2540"/>
                  </a:cubicBezTo>
                  <a:cubicBezTo>
                    <a:pt x="569" y="2540"/>
                    <a:pt x="1" y="1972"/>
                    <a:pt x="1" y="1270"/>
                  </a:cubicBezTo>
                  <a:cubicBezTo>
                    <a:pt x="1" y="569"/>
                    <a:pt x="569" y="1"/>
                    <a:pt x="1259" y="1"/>
                  </a:cubicBezTo>
                  <a:cubicBezTo>
                    <a:pt x="1961" y="1"/>
                    <a:pt x="2529" y="569"/>
                    <a:pt x="2529" y="12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46;p54">
              <a:extLst>
                <a:ext uri="{FF2B5EF4-FFF2-40B4-BE49-F238E27FC236}">
                  <a16:creationId xmlns:a16="http://schemas.microsoft.com/office/drawing/2014/main" id="{903227E8-B4D5-AEB5-865C-AFD391F9AA36}"/>
                </a:ext>
              </a:extLst>
            </p:cNvPr>
            <p:cNvSpPr/>
            <p:nvPr/>
          </p:nvSpPr>
          <p:spPr>
            <a:xfrm flipH="1">
              <a:off x="2073346" y="3604538"/>
              <a:ext cx="151144" cy="152337"/>
            </a:xfrm>
            <a:custGeom>
              <a:avLst/>
              <a:gdLst/>
              <a:ahLst/>
              <a:cxnLst/>
              <a:rect l="l" t="t" r="r" b="b"/>
              <a:pathLst>
                <a:path w="1394" h="1405" extrusionOk="0">
                  <a:moveTo>
                    <a:pt x="1393" y="702"/>
                  </a:moveTo>
                  <a:cubicBezTo>
                    <a:pt x="1393" y="1092"/>
                    <a:pt x="1081" y="1404"/>
                    <a:pt x="691" y="1404"/>
                  </a:cubicBezTo>
                  <a:cubicBezTo>
                    <a:pt x="313" y="1404"/>
                    <a:pt x="1" y="1092"/>
                    <a:pt x="1" y="702"/>
                  </a:cubicBezTo>
                  <a:cubicBezTo>
                    <a:pt x="1" y="313"/>
                    <a:pt x="313" y="1"/>
                    <a:pt x="691" y="1"/>
                  </a:cubicBezTo>
                  <a:cubicBezTo>
                    <a:pt x="1081" y="1"/>
                    <a:pt x="1393" y="313"/>
                    <a:pt x="1393" y="7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47;p54">
              <a:extLst>
                <a:ext uri="{FF2B5EF4-FFF2-40B4-BE49-F238E27FC236}">
                  <a16:creationId xmlns:a16="http://schemas.microsoft.com/office/drawing/2014/main" id="{3DF04718-B4A1-DC03-D73D-48FB63DF676A}"/>
                </a:ext>
              </a:extLst>
            </p:cNvPr>
            <p:cNvSpPr/>
            <p:nvPr/>
          </p:nvSpPr>
          <p:spPr>
            <a:xfrm flipH="1">
              <a:off x="2098717" y="3629909"/>
              <a:ext cx="100402" cy="101594"/>
            </a:xfrm>
            <a:custGeom>
              <a:avLst/>
              <a:gdLst/>
              <a:ahLst/>
              <a:cxnLst/>
              <a:rect l="l" t="t" r="r" b="b"/>
              <a:pathLst>
                <a:path w="926" h="937" extrusionOk="0">
                  <a:moveTo>
                    <a:pt x="457" y="1"/>
                  </a:moveTo>
                  <a:cubicBezTo>
                    <a:pt x="201" y="1"/>
                    <a:pt x="1" y="212"/>
                    <a:pt x="1" y="468"/>
                  </a:cubicBezTo>
                  <a:cubicBezTo>
                    <a:pt x="1" y="725"/>
                    <a:pt x="201" y="936"/>
                    <a:pt x="457" y="936"/>
                  </a:cubicBezTo>
                  <a:cubicBezTo>
                    <a:pt x="714" y="936"/>
                    <a:pt x="925" y="725"/>
                    <a:pt x="925" y="468"/>
                  </a:cubicBezTo>
                  <a:cubicBezTo>
                    <a:pt x="925" y="212"/>
                    <a:pt x="714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48;p54">
              <a:extLst>
                <a:ext uri="{FF2B5EF4-FFF2-40B4-BE49-F238E27FC236}">
                  <a16:creationId xmlns:a16="http://schemas.microsoft.com/office/drawing/2014/main" id="{8BB2406D-3067-6DC8-ED6D-4492ED387662}"/>
                </a:ext>
              </a:extLst>
            </p:cNvPr>
            <p:cNvSpPr/>
            <p:nvPr/>
          </p:nvSpPr>
          <p:spPr>
            <a:xfrm flipH="1">
              <a:off x="2112057" y="2216791"/>
              <a:ext cx="467529" cy="89559"/>
            </a:xfrm>
            <a:custGeom>
              <a:avLst/>
              <a:gdLst/>
              <a:ahLst/>
              <a:cxnLst/>
              <a:rect l="l" t="t" r="r" b="b"/>
              <a:pathLst>
                <a:path w="4312" h="826" extrusionOk="0">
                  <a:moveTo>
                    <a:pt x="703" y="1"/>
                  </a:moveTo>
                  <a:cubicBezTo>
                    <a:pt x="235" y="1"/>
                    <a:pt x="57" y="569"/>
                    <a:pt x="1" y="825"/>
                  </a:cubicBezTo>
                  <a:lnTo>
                    <a:pt x="4312" y="825"/>
                  </a:lnTo>
                  <a:cubicBezTo>
                    <a:pt x="4122" y="34"/>
                    <a:pt x="3153" y="1"/>
                    <a:pt x="315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49;p54">
              <a:extLst>
                <a:ext uri="{FF2B5EF4-FFF2-40B4-BE49-F238E27FC236}">
                  <a16:creationId xmlns:a16="http://schemas.microsoft.com/office/drawing/2014/main" id="{EF8E14A7-4BB6-ED62-811E-AB600463CA17}"/>
                </a:ext>
              </a:extLst>
            </p:cNvPr>
            <p:cNvSpPr/>
            <p:nvPr/>
          </p:nvSpPr>
          <p:spPr>
            <a:xfrm flipH="1">
              <a:off x="2112057" y="2216791"/>
              <a:ext cx="467529" cy="89559"/>
            </a:xfrm>
            <a:custGeom>
              <a:avLst/>
              <a:gdLst/>
              <a:ahLst/>
              <a:cxnLst/>
              <a:rect l="l" t="t" r="r" b="b"/>
              <a:pathLst>
                <a:path w="4312" h="826" extrusionOk="0">
                  <a:moveTo>
                    <a:pt x="836" y="168"/>
                  </a:moveTo>
                  <a:lnTo>
                    <a:pt x="3064" y="168"/>
                  </a:lnTo>
                  <a:cubicBezTo>
                    <a:pt x="3064" y="168"/>
                    <a:pt x="3944" y="123"/>
                    <a:pt x="4122" y="825"/>
                  </a:cubicBezTo>
                  <a:lnTo>
                    <a:pt x="4312" y="825"/>
                  </a:lnTo>
                  <a:cubicBezTo>
                    <a:pt x="4122" y="34"/>
                    <a:pt x="3153" y="1"/>
                    <a:pt x="3153" y="1"/>
                  </a:cubicBezTo>
                  <a:lnTo>
                    <a:pt x="703" y="1"/>
                  </a:lnTo>
                  <a:cubicBezTo>
                    <a:pt x="235" y="1"/>
                    <a:pt x="57" y="569"/>
                    <a:pt x="1" y="825"/>
                  </a:cubicBezTo>
                  <a:lnTo>
                    <a:pt x="201" y="825"/>
                  </a:lnTo>
                  <a:cubicBezTo>
                    <a:pt x="257" y="602"/>
                    <a:pt x="413" y="168"/>
                    <a:pt x="836" y="1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50;p54">
              <a:extLst>
                <a:ext uri="{FF2B5EF4-FFF2-40B4-BE49-F238E27FC236}">
                  <a16:creationId xmlns:a16="http://schemas.microsoft.com/office/drawing/2014/main" id="{74A92E6B-C714-99FD-0659-829CC1DC228C}"/>
                </a:ext>
              </a:extLst>
            </p:cNvPr>
            <p:cNvSpPr/>
            <p:nvPr/>
          </p:nvSpPr>
          <p:spPr>
            <a:xfrm flipH="1">
              <a:off x="1368036" y="4029677"/>
              <a:ext cx="116015" cy="380572"/>
            </a:xfrm>
            <a:custGeom>
              <a:avLst/>
              <a:gdLst/>
              <a:ahLst/>
              <a:cxnLst/>
              <a:rect l="l" t="t" r="r" b="b"/>
              <a:pathLst>
                <a:path w="1070" h="3510" extrusionOk="0">
                  <a:moveTo>
                    <a:pt x="501" y="1"/>
                  </a:moveTo>
                  <a:cubicBezTo>
                    <a:pt x="223" y="1"/>
                    <a:pt x="0" y="780"/>
                    <a:pt x="0" y="1749"/>
                  </a:cubicBezTo>
                  <a:cubicBezTo>
                    <a:pt x="0" y="2718"/>
                    <a:pt x="223" y="3509"/>
                    <a:pt x="501" y="3509"/>
                  </a:cubicBezTo>
                  <a:cubicBezTo>
                    <a:pt x="769" y="3509"/>
                    <a:pt x="1069" y="2718"/>
                    <a:pt x="1069" y="1749"/>
                  </a:cubicBezTo>
                  <a:cubicBezTo>
                    <a:pt x="1069" y="780"/>
                    <a:pt x="769" y="1"/>
                    <a:pt x="50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7296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452442" y="823469"/>
            <a:ext cx="4608656" cy="49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LEGO, machine, toy, automaton&#10;&#10;Description automatically generated">
            <a:extLst>
              <a:ext uri="{FF2B5EF4-FFF2-40B4-BE49-F238E27FC236}">
                <a16:creationId xmlns:a16="http://schemas.microsoft.com/office/drawing/2014/main" id="{D44A440E-DB1B-C217-70AB-6FBCB829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95" y="1594653"/>
            <a:ext cx="2444308" cy="3165345"/>
          </a:xfrm>
          <a:prstGeom prst="rect">
            <a:avLst/>
          </a:prstGeom>
        </p:spPr>
      </p:pic>
      <p:pic>
        <p:nvPicPr>
          <p:cNvPr id="7" name="Picture 6" descr="A picture containing machine, auto part, toy, LEGO&#10;&#10;Description automatically generated">
            <a:extLst>
              <a:ext uri="{FF2B5EF4-FFF2-40B4-BE49-F238E27FC236}">
                <a16:creationId xmlns:a16="http://schemas.microsoft.com/office/drawing/2014/main" id="{891C31AB-D84D-E2BD-0234-FC6280C49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098" y="1535408"/>
            <a:ext cx="2654946" cy="278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5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452441" y="823469"/>
            <a:ext cx="5657735" cy="49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hand holding a pink ball&#10;&#10;Description automatically generated with medium confidence">
            <a:extLst>
              <a:ext uri="{FF2B5EF4-FFF2-40B4-BE49-F238E27FC236}">
                <a16:creationId xmlns:a16="http://schemas.microsoft.com/office/drawing/2014/main" id="{7C2638F2-37B4-9815-752F-BA6D1EBD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5" y="1315908"/>
            <a:ext cx="4005379" cy="1750057"/>
          </a:xfrm>
          <a:prstGeom prst="rect">
            <a:avLst/>
          </a:prstGeom>
        </p:spPr>
      </p:pic>
      <p:pic>
        <p:nvPicPr>
          <p:cNvPr id="8" name="Picture 7" descr="A hand holding a pink ball&#10;&#10;Description automatically generated">
            <a:extLst>
              <a:ext uri="{FF2B5EF4-FFF2-40B4-BE49-F238E27FC236}">
                <a16:creationId xmlns:a16="http://schemas.microsoft.com/office/drawing/2014/main" id="{559BDD52-52A7-C79C-DAA0-CC5B81487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341" y="1266970"/>
            <a:ext cx="4124394" cy="1736122"/>
          </a:xfrm>
          <a:prstGeom prst="rect">
            <a:avLst/>
          </a:prstGeom>
        </p:spPr>
      </p:pic>
      <p:pic>
        <p:nvPicPr>
          <p:cNvPr id="9" name="Picture 8" descr="A hand holding a pink ball&#10;&#10;Description automatically generated with medium confidence">
            <a:extLst>
              <a:ext uri="{FF2B5EF4-FFF2-40B4-BE49-F238E27FC236}">
                <a16:creationId xmlns:a16="http://schemas.microsoft.com/office/drawing/2014/main" id="{56B273FA-1FE6-4361-AAE2-216780A90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05" y="3203992"/>
            <a:ext cx="4005379" cy="1552306"/>
          </a:xfrm>
          <a:prstGeom prst="rect">
            <a:avLst/>
          </a:prstGeom>
        </p:spPr>
      </p:pic>
      <p:pic>
        <p:nvPicPr>
          <p:cNvPr id="10" name="Picture 9" descr="A picture containing pink, text, measuring stick, purple&#10;&#10;Description automatically generated">
            <a:extLst>
              <a:ext uri="{FF2B5EF4-FFF2-40B4-BE49-F238E27FC236}">
                <a16:creationId xmlns:a16="http://schemas.microsoft.com/office/drawing/2014/main" id="{01C9DCAE-E4FE-0E7F-719A-54010FBE6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647" y="3203992"/>
            <a:ext cx="4123849" cy="15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4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452442" y="823469"/>
            <a:ext cx="4927632" cy="49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hand holding a pink ball&#10;&#10;Description automatically generated with medium confidence">
            <a:extLst>
              <a:ext uri="{FF2B5EF4-FFF2-40B4-BE49-F238E27FC236}">
                <a16:creationId xmlns:a16="http://schemas.microsoft.com/office/drawing/2014/main" id="{96113828-256A-9A20-48BB-F5D2C766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656"/>
            <a:ext cx="4085154" cy="1840867"/>
          </a:xfrm>
          <a:prstGeom prst="rect">
            <a:avLst/>
          </a:prstGeom>
        </p:spPr>
      </p:pic>
      <p:pic>
        <p:nvPicPr>
          <p:cNvPr id="8" name="Picture 7" descr="A close up of a ball&#10;&#10;Description automatically generated with medium confidence">
            <a:extLst>
              <a:ext uri="{FF2B5EF4-FFF2-40B4-BE49-F238E27FC236}">
                <a16:creationId xmlns:a16="http://schemas.microsoft.com/office/drawing/2014/main" id="{04F71F40-C82F-E78D-A249-8AA681860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577" y="1455172"/>
            <a:ext cx="4691034" cy="1815833"/>
          </a:xfrm>
          <a:prstGeom prst="rect">
            <a:avLst/>
          </a:prstGeom>
        </p:spPr>
      </p:pic>
      <p:pic>
        <p:nvPicPr>
          <p:cNvPr id="9" name="Picture 8" descr="A pink ball in front of a measuring tape&#10;&#10;Description automatically generated with low confidence">
            <a:extLst>
              <a:ext uri="{FF2B5EF4-FFF2-40B4-BE49-F238E27FC236}">
                <a16:creationId xmlns:a16="http://schemas.microsoft.com/office/drawing/2014/main" id="{77441986-B9B4-7B58-060F-5B91BDCCC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513" y="3327667"/>
            <a:ext cx="4861515" cy="18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6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7"/>
          <p:cNvGrpSpPr/>
          <p:nvPr/>
        </p:nvGrpSpPr>
        <p:grpSpPr>
          <a:xfrm>
            <a:off x="7934384" y="3759195"/>
            <a:ext cx="1070935" cy="1251590"/>
            <a:chOff x="3119575" y="3536675"/>
            <a:chExt cx="947898" cy="1107797"/>
          </a:xfrm>
        </p:grpSpPr>
        <p:sp>
          <p:nvSpPr>
            <p:cNvPr id="517" name="Google Shape;517;p37"/>
            <p:cNvSpPr/>
            <p:nvPr/>
          </p:nvSpPr>
          <p:spPr>
            <a:xfrm>
              <a:off x="3654655" y="4242459"/>
              <a:ext cx="218504" cy="269513"/>
            </a:xfrm>
            <a:custGeom>
              <a:avLst/>
              <a:gdLst/>
              <a:ahLst/>
              <a:cxnLst/>
              <a:rect l="l" t="t" r="r" b="b"/>
              <a:pathLst>
                <a:path w="3821" h="4713" extrusionOk="0">
                  <a:moveTo>
                    <a:pt x="223" y="368"/>
                  </a:moveTo>
                  <a:cubicBezTo>
                    <a:pt x="223" y="368"/>
                    <a:pt x="1593" y="2518"/>
                    <a:pt x="1626" y="2818"/>
                  </a:cubicBezTo>
                  <a:cubicBezTo>
                    <a:pt x="1660" y="3119"/>
                    <a:pt x="646" y="4233"/>
                    <a:pt x="713" y="4378"/>
                  </a:cubicBezTo>
                  <a:cubicBezTo>
                    <a:pt x="780" y="4523"/>
                    <a:pt x="1548" y="4712"/>
                    <a:pt x="1838" y="4701"/>
                  </a:cubicBezTo>
                  <a:cubicBezTo>
                    <a:pt x="2128" y="4690"/>
                    <a:pt x="2974" y="4590"/>
                    <a:pt x="3108" y="4445"/>
                  </a:cubicBezTo>
                  <a:cubicBezTo>
                    <a:pt x="3242" y="4300"/>
                    <a:pt x="3821" y="3086"/>
                    <a:pt x="3709" y="2863"/>
                  </a:cubicBezTo>
                  <a:cubicBezTo>
                    <a:pt x="3598" y="2640"/>
                    <a:pt x="2852" y="947"/>
                    <a:pt x="2618" y="713"/>
                  </a:cubicBezTo>
                  <a:cubicBezTo>
                    <a:pt x="2384" y="479"/>
                    <a:pt x="0" y="0"/>
                    <a:pt x="223" y="36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3664090" y="4255955"/>
              <a:ext cx="142219" cy="255388"/>
            </a:xfrm>
            <a:custGeom>
              <a:avLst/>
              <a:gdLst/>
              <a:ahLst/>
              <a:cxnLst/>
              <a:rect l="l" t="t" r="r" b="b"/>
              <a:pathLst>
                <a:path w="2487" h="4466" extrusionOk="0">
                  <a:moveTo>
                    <a:pt x="323" y="0"/>
                  </a:moveTo>
                  <a:cubicBezTo>
                    <a:pt x="116" y="0"/>
                    <a:pt x="1" y="38"/>
                    <a:pt x="58" y="132"/>
                  </a:cubicBezTo>
                  <a:cubicBezTo>
                    <a:pt x="58" y="132"/>
                    <a:pt x="1428" y="2282"/>
                    <a:pt x="1461" y="2582"/>
                  </a:cubicBezTo>
                  <a:cubicBezTo>
                    <a:pt x="1495" y="2883"/>
                    <a:pt x="481" y="3997"/>
                    <a:pt x="548" y="4142"/>
                  </a:cubicBezTo>
                  <a:cubicBezTo>
                    <a:pt x="613" y="4283"/>
                    <a:pt x="1341" y="4465"/>
                    <a:pt x="1647" y="4465"/>
                  </a:cubicBezTo>
                  <a:cubicBezTo>
                    <a:pt x="1656" y="4465"/>
                    <a:pt x="1665" y="4465"/>
                    <a:pt x="1673" y="4465"/>
                  </a:cubicBezTo>
                  <a:cubicBezTo>
                    <a:pt x="1762" y="4465"/>
                    <a:pt x="2486" y="3028"/>
                    <a:pt x="2453" y="2649"/>
                  </a:cubicBezTo>
                  <a:cubicBezTo>
                    <a:pt x="2386" y="2003"/>
                    <a:pt x="2029" y="1257"/>
                    <a:pt x="1606" y="600"/>
                  </a:cubicBezTo>
                  <a:cubicBezTo>
                    <a:pt x="1495" y="444"/>
                    <a:pt x="1383" y="288"/>
                    <a:pt x="1272" y="121"/>
                  </a:cubicBezTo>
                  <a:cubicBezTo>
                    <a:pt x="916" y="50"/>
                    <a:pt x="560" y="0"/>
                    <a:pt x="32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653969" y="4481952"/>
              <a:ext cx="203293" cy="95613"/>
            </a:xfrm>
            <a:custGeom>
              <a:avLst/>
              <a:gdLst/>
              <a:ahLst/>
              <a:cxnLst/>
              <a:rect l="l" t="t" r="r" b="b"/>
              <a:pathLst>
                <a:path w="3555" h="1672" extrusionOk="0">
                  <a:moveTo>
                    <a:pt x="3176" y="212"/>
                  </a:moveTo>
                  <a:cubicBezTo>
                    <a:pt x="3176" y="212"/>
                    <a:pt x="2006" y="502"/>
                    <a:pt x="1761" y="424"/>
                  </a:cubicBezTo>
                  <a:cubicBezTo>
                    <a:pt x="1516" y="346"/>
                    <a:pt x="814" y="1"/>
                    <a:pt x="814" y="1"/>
                  </a:cubicBezTo>
                  <a:cubicBezTo>
                    <a:pt x="814" y="1"/>
                    <a:pt x="246" y="212"/>
                    <a:pt x="123" y="669"/>
                  </a:cubicBezTo>
                  <a:cubicBezTo>
                    <a:pt x="1" y="1126"/>
                    <a:pt x="380" y="1627"/>
                    <a:pt x="1650" y="1649"/>
                  </a:cubicBezTo>
                  <a:cubicBezTo>
                    <a:pt x="2919" y="1671"/>
                    <a:pt x="3554" y="1204"/>
                    <a:pt x="3176" y="2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3250757" y="4097837"/>
              <a:ext cx="249784" cy="401382"/>
            </a:xfrm>
            <a:custGeom>
              <a:avLst/>
              <a:gdLst/>
              <a:ahLst/>
              <a:cxnLst/>
              <a:rect l="l" t="t" r="r" b="b"/>
              <a:pathLst>
                <a:path w="4368" h="7019" extrusionOk="0">
                  <a:moveTo>
                    <a:pt x="2841" y="6729"/>
                  </a:moveTo>
                  <a:cubicBezTo>
                    <a:pt x="2841" y="6729"/>
                    <a:pt x="2708" y="5147"/>
                    <a:pt x="2841" y="4824"/>
                  </a:cubicBezTo>
                  <a:cubicBezTo>
                    <a:pt x="2964" y="4490"/>
                    <a:pt x="4289" y="3075"/>
                    <a:pt x="4323" y="2518"/>
                  </a:cubicBezTo>
                  <a:cubicBezTo>
                    <a:pt x="4367" y="1950"/>
                    <a:pt x="4289" y="346"/>
                    <a:pt x="2830" y="179"/>
                  </a:cubicBezTo>
                  <a:cubicBezTo>
                    <a:pt x="1371" y="1"/>
                    <a:pt x="948" y="1182"/>
                    <a:pt x="992" y="1883"/>
                  </a:cubicBezTo>
                  <a:cubicBezTo>
                    <a:pt x="1048" y="2596"/>
                    <a:pt x="1393" y="3565"/>
                    <a:pt x="1338" y="3977"/>
                  </a:cubicBezTo>
                  <a:cubicBezTo>
                    <a:pt x="1282" y="4401"/>
                    <a:pt x="112" y="6294"/>
                    <a:pt x="1" y="6473"/>
                  </a:cubicBezTo>
                  <a:cubicBezTo>
                    <a:pt x="1" y="6473"/>
                    <a:pt x="558" y="7018"/>
                    <a:pt x="1282" y="7007"/>
                  </a:cubicBezTo>
                  <a:cubicBezTo>
                    <a:pt x="1772" y="7007"/>
                    <a:pt x="2251" y="6929"/>
                    <a:pt x="2841" y="67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3250757" y="4110589"/>
              <a:ext cx="179732" cy="400695"/>
            </a:xfrm>
            <a:custGeom>
              <a:avLst/>
              <a:gdLst/>
              <a:ahLst/>
              <a:cxnLst/>
              <a:rect l="l" t="t" r="r" b="b"/>
              <a:pathLst>
                <a:path w="3143" h="7007" extrusionOk="0">
                  <a:moveTo>
                    <a:pt x="2084" y="1"/>
                  </a:moveTo>
                  <a:cubicBezTo>
                    <a:pt x="1226" y="223"/>
                    <a:pt x="959" y="1092"/>
                    <a:pt x="992" y="1660"/>
                  </a:cubicBezTo>
                  <a:cubicBezTo>
                    <a:pt x="1048" y="2373"/>
                    <a:pt x="1393" y="3342"/>
                    <a:pt x="1338" y="3754"/>
                  </a:cubicBezTo>
                  <a:cubicBezTo>
                    <a:pt x="1282" y="4178"/>
                    <a:pt x="112" y="6071"/>
                    <a:pt x="1" y="6250"/>
                  </a:cubicBezTo>
                  <a:cubicBezTo>
                    <a:pt x="1" y="6250"/>
                    <a:pt x="892" y="7007"/>
                    <a:pt x="1605" y="7007"/>
                  </a:cubicBezTo>
                  <a:cubicBezTo>
                    <a:pt x="1605" y="7007"/>
                    <a:pt x="1728" y="4857"/>
                    <a:pt x="2095" y="4077"/>
                  </a:cubicBezTo>
                  <a:cubicBezTo>
                    <a:pt x="2362" y="3498"/>
                    <a:pt x="2964" y="3008"/>
                    <a:pt x="3142" y="1950"/>
                  </a:cubicBezTo>
                  <a:cubicBezTo>
                    <a:pt x="3075" y="1671"/>
                    <a:pt x="2340" y="1838"/>
                    <a:pt x="2307" y="1593"/>
                  </a:cubicBezTo>
                  <a:cubicBezTo>
                    <a:pt x="2251" y="1070"/>
                    <a:pt x="2140" y="524"/>
                    <a:pt x="20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3208726" y="4460279"/>
              <a:ext cx="217303" cy="119174"/>
            </a:xfrm>
            <a:custGeom>
              <a:avLst/>
              <a:gdLst/>
              <a:ahLst/>
              <a:cxnLst/>
              <a:rect l="l" t="t" r="r" b="b"/>
              <a:pathLst>
                <a:path w="3800" h="2084" extrusionOk="0">
                  <a:moveTo>
                    <a:pt x="3576" y="313"/>
                  </a:moveTo>
                  <a:cubicBezTo>
                    <a:pt x="3576" y="313"/>
                    <a:pt x="2451" y="669"/>
                    <a:pt x="1917" y="547"/>
                  </a:cubicBezTo>
                  <a:cubicBezTo>
                    <a:pt x="1616" y="480"/>
                    <a:pt x="825" y="1"/>
                    <a:pt x="825" y="1"/>
                  </a:cubicBezTo>
                  <a:cubicBezTo>
                    <a:pt x="825" y="1"/>
                    <a:pt x="101" y="179"/>
                    <a:pt x="23" y="1115"/>
                  </a:cubicBezTo>
                  <a:cubicBezTo>
                    <a:pt x="1" y="1326"/>
                    <a:pt x="101" y="1527"/>
                    <a:pt x="279" y="1638"/>
                  </a:cubicBezTo>
                  <a:cubicBezTo>
                    <a:pt x="580" y="1828"/>
                    <a:pt x="1193" y="2084"/>
                    <a:pt x="2251" y="2017"/>
                  </a:cubicBezTo>
                  <a:cubicBezTo>
                    <a:pt x="3142" y="1961"/>
                    <a:pt x="3510" y="1638"/>
                    <a:pt x="3643" y="1460"/>
                  </a:cubicBezTo>
                  <a:cubicBezTo>
                    <a:pt x="3688" y="1416"/>
                    <a:pt x="3710" y="1349"/>
                    <a:pt x="3721" y="1282"/>
                  </a:cubicBezTo>
                  <a:cubicBezTo>
                    <a:pt x="3755" y="1070"/>
                    <a:pt x="3799" y="524"/>
                    <a:pt x="3576" y="31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875675" y="3915015"/>
              <a:ext cx="121061" cy="219190"/>
            </a:xfrm>
            <a:custGeom>
              <a:avLst/>
              <a:gdLst/>
              <a:ahLst/>
              <a:cxnLst/>
              <a:rect l="l" t="t" r="r" b="b"/>
              <a:pathLst>
                <a:path w="2117" h="3833" extrusionOk="0">
                  <a:moveTo>
                    <a:pt x="0" y="2362"/>
                  </a:moveTo>
                  <a:cubicBezTo>
                    <a:pt x="0" y="2362"/>
                    <a:pt x="958" y="1048"/>
                    <a:pt x="981" y="647"/>
                  </a:cubicBezTo>
                  <a:cubicBezTo>
                    <a:pt x="992" y="246"/>
                    <a:pt x="1215" y="1"/>
                    <a:pt x="1660" y="769"/>
                  </a:cubicBezTo>
                  <a:cubicBezTo>
                    <a:pt x="2117" y="1538"/>
                    <a:pt x="1693" y="2897"/>
                    <a:pt x="1081" y="3365"/>
                  </a:cubicBezTo>
                  <a:cubicBezTo>
                    <a:pt x="457" y="3833"/>
                    <a:pt x="0" y="2362"/>
                    <a:pt x="0" y="23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257162" y="3947496"/>
              <a:ext cx="763820" cy="407100"/>
            </a:xfrm>
            <a:custGeom>
              <a:avLst/>
              <a:gdLst/>
              <a:ahLst/>
              <a:cxnLst/>
              <a:rect l="l" t="t" r="r" b="b"/>
              <a:pathLst>
                <a:path w="13357" h="7119" extrusionOk="0">
                  <a:moveTo>
                    <a:pt x="12019" y="2530"/>
                  </a:moveTo>
                  <a:cubicBezTo>
                    <a:pt x="11685" y="2028"/>
                    <a:pt x="11139" y="1716"/>
                    <a:pt x="10527" y="1672"/>
                  </a:cubicBezTo>
                  <a:cubicBezTo>
                    <a:pt x="9301" y="1572"/>
                    <a:pt x="7085" y="1338"/>
                    <a:pt x="5815" y="781"/>
                  </a:cubicBezTo>
                  <a:cubicBezTo>
                    <a:pt x="3988" y="1"/>
                    <a:pt x="3041" y="1215"/>
                    <a:pt x="2685" y="1249"/>
                  </a:cubicBezTo>
                  <a:cubicBezTo>
                    <a:pt x="2328" y="1282"/>
                    <a:pt x="513" y="2329"/>
                    <a:pt x="257" y="4134"/>
                  </a:cubicBezTo>
                  <a:cubicBezTo>
                    <a:pt x="0" y="5938"/>
                    <a:pt x="2150" y="6863"/>
                    <a:pt x="3119" y="6896"/>
                  </a:cubicBezTo>
                  <a:cubicBezTo>
                    <a:pt x="4088" y="6929"/>
                    <a:pt x="6305" y="6072"/>
                    <a:pt x="7118" y="6306"/>
                  </a:cubicBezTo>
                  <a:cubicBezTo>
                    <a:pt x="7942" y="6540"/>
                    <a:pt x="10148" y="7119"/>
                    <a:pt x="11229" y="6161"/>
                  </a:cubicBezTo>
                  <a:cubicBezTo>
                    <a:pt x="12175" y="5314"/>
                    <a:pt x="13356" y="4568"/>
                    <a:pt x="12019" y="253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273688" y="4211865"/>
              <a:ext cx="700745" cy="142734"/>
            </a:xfrm>
            <a:custGeom>
              <a:avLst/>
              <a:gdLst/>
              <a:ahLst/>
              <a:cxnLst/>
              <a:rect l="l" t="t" r="r" b="b"/>
              <a:pathLst>
                <a:path w="12254" h="2496" extrusionOk="0">
                  <a:moveTo>
                    <a:pt x="11240" y="391"/>
                  </a:moveTo>
                  <a:cubicBezTo>
                    <a:pt x="10338" y="747"/>
                    <a:pt x="9536" y="970"/>
                    <a:pt x="8567" y="758"/>
                  </a:cubicBezTo>
                  <a:cubicBezTo>
                    <a:pt x="7509" y="535"/>
                    <a:pt x="6528" y="313"/>
                    <a:pt x="5459" y="613"/>
                  </a:cubicBezTo>
                  <a:cubicBezTo>
                    <a:pt x="4178" y="970"/>
                    <a:pt x="2240" y="2106"/>
                    <a:pt x="959" y="1137"/>
                  </a:cubicBezTo>
                  <a:cubicBezTo>
                    <a:pt x="602" y="869"/>
                    <a:pt x="279" y="569"/>
                    <a:pt x="1" y="235"/>
                  </a:cubicBezTo>
                  <a:cubicBezTo>
                    <a:pt x="313" y="1560"/>
                    <a:pt x="1995" y="2240"/>
                    <a:pt x="2830" y="2273"/>
                  </a:cubicBezTo>
                  <a:cubicBezTo>
                    <a:pt x="3799" y="2306"/>
                    <a:pt x="6016" y="1449"/>
                    <a:pt x="6829" y="1683"/>
                  </a:cubicBezTo>
                  <a:cubicBezTo>
                    <a:pt x="7653" y="1917"/>
                    <a:pt x="9859" y="2496"/>
                    <a:pt x="10940" y="1538"/>
                  </a:cubicBezTo>
                  <a:cubicBezTo>
                    <a:pt x="11463" y="1070"/>
                    <a:pt x="12053" y="636"/>
                    <a:pt x="12254" y="1"/>
                  </a:cubicBezTo>
                  <a:cubicBezTo>
                    <a:pt x="11909" y="145"/>
                    <a:pt x="11541" y="268"/>
                    <a:pt x="11240" y="39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267970" y="3963451"/>
              <a:ext cx="425571" cy="265052"/>
            </a:xfrm>
            <a:custGeom>
              <a:avLst/>
              <a:gdLst/>
              <a:ahLst/>
              <a:cxnLst/>
              <a:rect l="l" t="t" r="r" b="b"/>
              <a:pathLst>
                <a:path w="7442" h="4635" extrusionOk="0">
                  <a:moveTo>
                    <a:pt x="1783" y="4634"/>
                  </a:moveTo>
                  <a:cubicBezTo>
                    <a:pt x="3342" y="4590"/>
                    <a:pt x="3677" y="4222"/>
                    <a:pt x="4757" y="2830"/>
                  </a:cubicBezTo>
                  <a:cubicBezTo>
                    <a:pt x="5392" y="2028"/>
                    <a:pt x="6105" y="1861"/>
                    <a:pt x="7041" y="1582"/>
                  </a:cubicBezTo>
                  <a:cubicBezTo>
                    <a:pt x="7442" y="1471"/>
                    <a:pt x="7430" y="1237"/>
                    <a:pt x="7219" y="970"/>
                  </a:cubicBezTo>
                  <a:cubicBezTo>
                    <a:pt x="6784" y="591"/>
                    <a:pt x="6328" y="468"/>
                    <a:pt x="5982" y="401"/>
                  </a:cubicBezTo>
                  <a:cubicBezTo>
                    <a:pt x="3855" y="0"/>
                    <a:pt x="2852" y="936"/>
                    <a:pt x="2496" y="970"/>
                  </a:cubicBezTo>
                  <a:cubicBezTo>
                    <a:pt x="2229" y="1003"/>
                    <a:pt x="1159" y="1582"/>
                    <a:pt x="513" y="2629"/>
                  </a:cubicBezTo>
                  <a:cubicBezTo>
                    <a:pt x="1" y="3476"/>
                    <a:pt x="580" y="4579"/>
                    <a:pt x="1571" y="4634"/>
                  </a:cubicBezTo>
                  <a:cubicBezTo>
                    <a:pt x="1638" y="4634"/>
                    <a:pt x="1705" y="4634"/>
                    <a:pt x="1783" y="463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401726" y="3913127"/>
              <a:ext cx="138331" cy="126150"/>
            </a:xfrm>
            <a:custGeom>
              <a:avLst/>
              <a:gdLst/>
              <a:ahLst/>
              <a:cxnLst/>
              <a:rect l="l" t="t" r="r" b="b"/>
              <a:pathLst>
                <a:path w="2419" h="2206" extrusionOk="0">
                  <a:moveTo>
                    <a:pt x="1" y="1070"/>
                  </a:moveTo>
                  <a:lnTo>
                    <a:pt x="201" y="1894"/>
                  </a:lnTo>
                  <a:cubicBezTo>
                    <a:pt x="201" y="1894"/>
                    <a:pt x="1003" y="2206"/>
                    <a:pt x="1683" y="1816"/>
                  </a:cubicBezTo>
                  <a:cubicBezTo>
                    <a:pt x="2362" y="1437"/>
                    <a:pt x="2418" y="1215"/>
                    <a:pt x="2418" y="1215"/>
                  </a:cubicBezTo>
                  <a:cubicBezTo>
                    <a:pt x="2418" y="1215"/>
                    <a:pt x="2073" y="802"/>
                    <a:pt x="1895" y="401"/>
                  </a:cubicBezTo>
                  <a:cubicBezTo>
                    <a:pt x="1727" y="0"/>
                    <a:pt x="1" y="1070"/>
                    <a:pt x="1" y="10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356550" y="3536675"/>
              <a:ext cx="154800" cy="166923"/>
            </a:xfrm>
            <a:custGeom>
              <a:avLst/>
              <a:gdLst/>
              <a:ahLst/>
              <a:cxnLst/>
              <a:rect l="l" t="t" r="r" b="b"/>
              <a:pathLst>
                <a:path w="2707" h="2919" extrusionOk="0">
                  <a:moveTo>
                    <a:pt x="1949" y="0"/>
                  </a:moveTo>
                  <a:cubicBezTo>
                    <a:pt x="2027" y="134"/>
                    <a:pt x="2373" y="680"/>
                    <a:pt x="2562" y="1070"/>
                  </a:cubicBezTo>
                  <a:cubicBezTo>
                    <a:pt x="2696" y="1337"/>
                    <a:pt x="2707" y="1660"/>
                    <a:pt x="2618" y="1938"/>
                  </a:cubicBezTo>
                  <a:cubicBezTo>
                    <a:pt x="2517" y="2217"/>
                    <a:pt x="2261" y="2417"/>
                    <a:pt x="2217" y="2707"/>
                  </a:cubicBezTo>
                  <a:cubicBezTo>
                    <a:pt x="2194" y="2774"/>
                    <a:pt x="2194" y="2852"/>
                    <a:pt x="2161" y="2919"/>
                  </a:cubicBezTo>
                  <a:cubicBezTo>
                    <a:pt x="1571" y="2696"/>
                    <a:pt x="958" y="2507"/>
                    <a:pt x="345" y="2351"/>
                  </a:cubicBezTo>
                  <a:cubicBezTo>
                    <a:pt x="156" y="2061"/>
                    <a:pt x="0" y="1604"/>
                    <a:pt x="100" y="1259"/>
                  </a:cubicBezTo>
                  <a:cubicBezTo>
                    <a:pt x="145" y="1136"/>
                    <a:pt x="223" y="1036"/>
                    <a:pt x="323" y="958"/>
                  </a:cubicBezTo>
                  <a:cubicBezTo>
                    <a:pt x="568" y="747"/>
                    <a:pt x="891" y="635"/>
                    <a:pt x="1181" y="502"/>
                  </a:cubicBezTo>
                  <a:cubicBezTo>
                    <a:pt x="1326" y="435"/>
                    <a:pt x="1470" y="368"/>
                    <a:pt x="1604" y="290"/>
                  </a:cubicBezTo>
                  <a:cubicBezTo>
                    <a:pt x="1649" y="268"/>
                    <a:pt x="1972" y="45"/>
                    <a:pt x="194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3119575" y="3655163"/>
              <a:ext cx="456108" cy="338249"/>
            </a:xfrm>
            <a:custGeom>
              <a:avLst/>
              <a:gdLst/>
              <a:ahLst/>
              <a:cxnLst/>
              <a:rect l="l" t="t" r="r" b="b"/>
              <a:pathLst>
                <a:path w="7976" h="5915" extrusionOk="0">
                  <a:moveTo>
                    <a:pt x="4378" y="223"/>
                  </a:moveTo>
                  <a:cubicBezTo>
                    <a:pt x="4378" y="223"/>
                    <a:pt x="3999" y="345"/>
                    <a:pt x="3799" y="624"/>
                  </a:cubicBezTo>
                  <a:cubicBezTo>
                    <a:pt x="3598" y="902"/>
                    <a:pt x="2841" y="2061"/>
                    <a:pt x="1426" y="1927"/>
                  </a:cubicBezTo>
                  <a:cubicBezTo>
                    <a:pt x="0" y="1794"/>
                    <a:pt x="179" y="2707"/>
                    <a:pt x="223" y="3286"/>
                  </a:cubicBezTo>
                  <a:cubicBezTo>
                    <a:pt x="268" y="3865"/>
                    <a:pt x="580" y="4456"/>
                    <a:pt x="1136" y="4768"/>
                  </a:cubicBezTo>
                  <a:cubicBezTo>
                    <a:pt x="1693" y="5068"/>
                    <a:pt x="3231" y="4912"/>
                    <a:pt x="3275" y="5002"/>
                  </a:cubicBezTo>
                  <a:cubicBezTo>
                    <a:pt x="3320" y="5091"/>
                    <a:pt x="4723" y="5915"/>
                    <a:pt x="5737" y="5692"/>
                  </a:cubicBezTo>
                  <a:cubicBezTo>
                    <a:pt x="6327" y="5559"/>
                    <a:pt x="7174" y="5080"/>
                    <a:pt x="7586" y="4222"/>
                  </a:cubicBezTo>
                  <a:cubicBezTo>
                    <a:pt x="7876" y="3631"/>
                    <a:pt x="7976" y="2807"/>
                    <a:pt x="7419" y="1760"/>
                  </a:cubicBezTo>
                  <a:cubicBezTo>
                    <a:pt x="6494" y="0"/>
                    <a:pt x="4645" y="100"/>
                    <a:pt x="4378" y="22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145709" y="3886651"/>
              <a:ext cx="116600" cy="52038"/>
            </a:xfrm>
            <a:custGeom>
              <a:avLst/>
              <a:gdLst/>
              <a:ahLst/>
              <a:cxnLst/>
              <a:rect l="l" t="t" r="r" b="b"/>
              <a:pathLst>
                <a:path w="2039" h="910" extrusionOk="0">
                  <a:moveTo>
                    <a:pt x="358" y="0"/>
                  </a:moveTo>
                  <a:cubicBezTo>
                    <a:pt x="217" y="0"/>
                    <a:pt x="94" y="14"/>
                    <a:pt x="0" y="29"/>
                  </a:cubicBezTo>
                  <a:cubicBezTo>
                    <a:pt x="33" y="85"/>
                    <a:pt x="67" y="140"/>
                    <a:pt x="111" y="196"/>
                  </a:cubicBezTo>
                  <a:cubicBezTo>
                    <a:pt x="179" y="188"/>
                    <a:pt x="258" y="182"/>
                    <a:pt x="345" y="182"/>
                  </a:cubicBezTo>
                  <a:cubicBezTo>
                    <a:pt x="744" y="182"/>
                    <a:pt x="1318" y="305"/>
                    <a:pt x="1793" y="909"/>
                  </a:cubicBezTo>
                  <a:lnTo>
                    <a:pt x="2038" y="909"/>
                  </a:lnTo>
                  <a:cubicBezTo>
                    <a:pt x="1515" y="153"/>
                    <a:pt x="832" y="0"/>
                    <a:pt x="3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3131012" y="3739855"/>
              <a:ext cx="410931" cy="242865"/>
            </a:xfrm>
            <a:custGeom>
              <a:avLst/>
              <a:gdLst/>
              <a:ahLst/>
              <a:cxnLst/>
              <a:rect l="l" t="t" r="r" b="b"/>
              <a:pathLst>
                <a:path w="7186" h="4247" extrusionOk="0">
                  <a:moveTo>
                    <a:pt x="7052" y="1"/>
                  </a:moveTo>
                  <a:cubicBezTo>
                    <a:pt x="6807" y="1215"/>
                    <a:pt x="6328" y="2050"/>
                    <a:pt x="5581" y="2585"/>
                  </a:cubicBezTo>
                  <a:cubicBezTo>
                    <a:pt x="5013" y="2997"/>
                    <a:pt x="4323" y="3209"/>
                    <a:pt x="3710" y="3353"/>
                  </a:cubicBezTo>
                  <a:cubicBezTo>
                    <a:pt x="3599" y="3387"/>
                    <a:pt x="3465" y="3409"/>
                    <a:pt x="3343" y="3431"/>
                  </a:cubicBezTo>
                  <a:cubicBezTo>
                    <a:pt x="3231" y="3309"/>
                    <a:pt x="3164" y="3153"/>
                    <a:pt x="3164" y="2986"/>
                  </a:cubicBezTo>
                  <a:cubicBezTo>
                    <a:pt x="3164" y="2941"/>
                    <a:pt x="3164" y="2897"/>
                    <a:pt x="3175" y="2863"/>
                  </a:cubicBezTo>
                  <a:cubicBezTo>
                    <a:pt x="3175" y="2819"/>
                    <a:pt x="3175" y="2774"/>
                    <a:pt x="3175" y="2730"/>
                  </a:cubicBezTo>
                  <a:cubicBezTo>
                    <a:pt x="3187" y="2373"/>
                    <a:pt x="2964" y="1961"/>
                    <a:pt x="2596" y="1928"/>
                  </a:cubicBezTo>
                  <a:cubicBezTo>
                    <a:pt x="2578" y="1925"/>
                    <a:pt x="2559" y="1923"/>
                    <a:pt x="2538" y="1923"/>
                  </a:cubicBezTo>
                  <a:cubicBezTo>
                    <a:pt x="2482" y="1923"/>
                    <a:pt x="2416" y="1934"/>
                    <a:pt x="2351" y="1950"/>
                  </a:cubicBezTo>
                  <a:cubicBezTo>
                    <a:pt x="1946" y="2060"/>
                    <a:pt x="1522" y="2163"/>
                    <a:pt x="1112" y="2163"/>
                  </a:cubicBezTo>
                  <a:cubicBezTo>
                    <a:pt x="981" y="2163"/>
                    <a:pt x="852" y="2152"/>
                    <a:pt x="725" y="2128"/>
                  </a:cubicBezTo>
                  <a:cubicBezTo>
                    <a:pt x="357" y="2050"/>
                    <a:pt x="112" y="1772"/>
                    <a:pt x="1" y="1627"/>
                  </a:cubicBezTo>
                  <a:lnTo>
                    <a:pt x="1" y="1627"/>
                  </a:lnTo>
                  <a:cubicBezTo>
                    <a:pt x="12" y="1694"/>
                    <a:pt x="12" y="1749"/>
                    <a:pt x="23" y="1805"/>
                  </a:cubicBezTo>
                  <a:cubicBezTo>
                    <a:pt x="23" y="1861"/>
                    <a:pt x="34" y="1905"/>
                    <a:pt x="34" y="1950"/>
                  </a:cubicBezTo>
                  <a:cubicBezTo>
                    <a:pt x="190" y="2106"/>
                    <a:pt x="413" y="2262"/>
                    <a:pt x="691" y="2318"/>
                  </a:cubicBezTo>
                  <a:cubicBezTo>
                    <a:pt x="825" y="2342"/>
                    <a:pt x="961" y="2352"/>
                    <a:pt x="1098" y="2352"/>
                  </a:cubicBezTo>
                  <a:cubicBezTo>
                    <a:pt x="1531" y="2352"/>
                    <a:pt x="1975" y="2247"/>
                    <a:pt x="2407" y="2128"/>
                  </a:cubicBezTo>
                  <a:cubicBezTo>
                    <a:pt x="2474" y="2106"/>
                    <a:pt x="2529" y="2106"/>
                    <a:pt x="2574" y="2106"/>
                  </a:cubicBezTo>
                  <a:cubicBezTo>
                    <a:pt x="2852" y="2139"/>
                    <a:pt x="2997" y="2496"/>
                    <a:pt x="2997" y="2730"/>
                  </a:cubicBezTo>
                  <a:cubicBezTo>
                    <a:pt x="2997" y="2763"/>
                    <a:pt x="2986" y="2808"/>
                    <a:pt x="2986" y="2841"/>
                  </a:cubicBezTo>
                  <a:cubicBezTo>
                    <a:pt x="2986" y="2886"/>
                    <a:pt x="2975" y="2930"/>
                    <a:pt x="2975" y="2975"/>
                  </a:cubicBezTo>
                  <a:cubicBezTo>
                    <a:pt x="2975" y="3164"/>
                    <a:pt x="3042" y="3331"/>
                    <a:pt x="3142" y="3476"/>
                  </a:cubicBezTo>
                  <a:cubicBezTo>
                    <a:pt x="3097" y="3476"/>
                    <a:pt x="3053" y="3487"/>
                    <a:pt x="2997" y="3498"/>
                  </a:cubicBezTo>
                  <a:cubicBezTo>
                    <a:pt x="3042" y="3498"/>
                    <a:pt x="3075" y="3509"/>
                    <a:pt x="3075" y="3521"/>
                  </a:cubicBezTo>
                  <a:cubicBezTo>
                    <a:pt x="3086" y="3532"/>
                    <a:pt x="3153" y="3576"/>
                    <a:pt x="3253" y="3643"/>
                  </a:cubicBezTo>
                  <a:lnTo>
                    <a:pt x="3287" y="3643"/>
                  </a:lnTo>
                  <a:cubicBezTo>
                    <a:pt x="3309" y="3665"/>
                    <a:pt x="3343" y="3688"/>
                    <a:pt x="3376" y="3710"/>
                  </a:cubicBezTo>
                  <a:cubicBezTo>
                    <a:pt x="3779" y="3935"/>
                    <a:pt x="4514" y="4247"/>
                    <a:pt x="5175" y="4247"/>
                  </a:cubicBezTo>
                  <a:cubicBezTo>
                    <a:pt x="5299" y="4247"/>
                    <a:pt x="5421" y="4236"/>
                    <a:pt x="5537" y="4211"/>
                  </a:cubicBezTo>
                  <a:cubicBezTo>
                    <a:pt x="5559" y="4200"/>
                    <a:pt x="5593" y="4189"/>
                    <a:pt x="5626" y="4178"/>
                  </a:cubicBezTo>
                  <a:lnTo>
                    <a:pt x="5626" y="4178"/>
                  </a:lnTo>
                  <a:cubicBezTo>
                    <a:pt x="5567" y="4181"/>
                    <a:pt x="5507" y="4183"/>
                    <a:pt x="5446" y="4183"/>
                  </a:cubicBezTo>
                  <a:cubicBezTo>
                    <a:pt x="5089" y="4183"/>
                    <a:pt x="4722" y="4127"/>
                    <a:pt x="4378" y="4022"/>
                  </a:cubicBezTo>
                  <a:cubicBezTo>
                    <a:pt x="4122" y="3933"/>
                    <a:pt x="3766" y="3799"/>
                    <a:pt x="3510" y="3587"/>
                  </a:cubicBezTo>
                  <a:cubicBezTo>
                    <a:pt x="3588" y="3576"/>
                    <a:pt x="3677" y="3554"/>
                    <a:pt x="3755" y="3532"/>
                  </a:cubicBezTo>
                  <a:cubicBezTo>
                    <a:pt x="4378" y="3387"/>
                    <a:pt x="5091" y="3164"/>
                    <a:pt x="5693" y="2741"/>
                  </a:cubicBezTo>
                  <a:cubicBezTo>
                    <a:pt x="6439" y="2195"/>
                    <a:pt x="6918" y="1382"/>
                    <a:pt x="7185" y="235"/>
                  </a:cubicBezTo>
                  <a:cubicBezTo>
                    <a:pt x="7141" y="145"/>
                    <a:pt x="7096" y="67"/>
                    <a:pt x="70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3487103" y="3587627"/>
              <a:ext cx="163778" cy="194315"/>
            </a:xfrm>
            <a:custGeom>
              <a:avLst/>
              <a:gdLst/>
              <a:ahLst/>
              <a:cxnLst/>
              <a:rect l="l" t="t" r="r" b="b"/>
              <a:pathLst>
                <a:path w="2864" h="3398" extrusionOk="0">
                  <a:moveTo>
                    <a:pt x="491" y="3309"/>
                  </a:moveTo>
                  <a:cubicBezTo>
                    <a:pt x="613" y="3398"/>
                    <a:pt x="914" y="3376"/>
                    <a:pt x="1059" y="3320"/>
                  </a:cubicBezTo>
                  <a:cubicBezTo>
                    <a:pt x="1482" y="3186"/>
                    <a:pt x="1916" y="3030"/>
                    <a:pt x="2251" y="2752"/>
                  </a:cubicBezTo>
                  <a:cubicBezTo>
                    <a:pt x="2340" y="2674"/>
                    <a:pt x="2429" y="2596"/>
                    <a:pt x="2507" y="2507"/>
                  </a:cubicBezTo>
                  <a:cubicBezTo>
                    <a:pt x="2752" y="2239"/>
                    <a:pt x="2863" y="1983"/>
                    <a:pt x="2841" y="1549"/>
                  </a:cubicBezTo>
                  <a:cubicBezTo>
                    <a:pt x="2819" y="1025"/>
                    <a:pt x="2585" y="569"/>
                    <a:pt x="2150" y="0"/>
                  </a:cubicBezTo>
                  <a:cubicBezTo>
                    <a:pt x="1861" y="323"/>
                    <a:pt x="1593" y="491"/>
                    <a:pt x="1237" y="736"/>
                  </a:cubicBezTo>
                  <a:cubicBezTo>
                    <a:pt x="881" y="970"/>
                    <a:pt x="290" y="1215"/>
                    <a:pt x="156" y="1627"/>
                  </a:cubicBezTo>
                  <a:cubicBezTo>
                    <a:pt x="1" y="2083"/>
                    <a:pt x="101" y="2373"/>
                    <a:pt x="212" y="2830"/>
                  </a:cubicBezTo>
                  <a:cubicBezTo>
                    <a:pt x="246" y="2952"/>
                    <a:pt x="390" y="3242"/>
                    <a:pt x="491" y="330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3244410" y="3676150"/>
              <a:ext cx="228111" cy="154228"/>
            </a:xfrm>
            <a:custGeom>
              <a:avLst/>
              <a:gdLst/>
              <a:ahLst/>
              <a:cxnLst/>
              <a:rect l="l" t="t" r="r" b="b"/>
              <a:pathLst>
                <a:path w="3989" h="2697" extrusionOk="0">
                  <a:moveTo>
                    <a:pt x="3955" y="1059"/>
                  </a:moveTo>
                  <a:cubicBezTo>
                    <a:pt x="3922" y="914"/>
                    <a:pt x="3610" y="524"/>
                    <a:pt x="2908" y="212"/>
                  </a:cubicBezTo>
                  <a:cubicBezTo>
                    <a:pt x="2485" y="23"/>
                    <a:pt x="2117" y="1"/>
                    <a:pt x="1894" y="1"/>
                  </a:cubicBezTo>
                  <a:cubicBezTo>
                    <a:pt x="1794" y="68"/>
                    <a:pt x="1694" y="146"/>
                    <a:pt x="1616" y="257"/>
                  </a:cubicBezTo>
                  <a:cubicBezTo>
                    <a:pt x="1460" y="480"/>
                    <a:pt x="936" y="1271"/>
                    <a:pt x="1" y="1505"/>
                  </a:cubicBezTo>
                  <a:cubicBezTo>
                    <a:pt x="1460" y="1906"/>
                    <a:pt x="1226" y="2351"/>
                    <a:pt x="2362" y="2496"/>
                  </a:cubicBezTo>
                  <a:cubicBezTo>
                    <a:pt x="3922" y="2696"/>
                    <a:pt x="3988" y="1215"/>
                    <a:pt x="3955" y="10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3120204" y="3749405"/>
              <a:ext cx="114713" cy="91782"/>
            </a:xfrm>
            <a:custGeom>
              <a:avLst/>
              <a:gdLst/>
              <a:ahLst/>
              <a:cxnLst/>
              <a:rect l="l" t="t" r="r" b="b"/>
              <a:pathLst>
                <a:path w="2006" h="1605" extrusionOk="0">
                  <a:moveTo>
                    <a:pt x="1816" y="224"/>
                  </a:moveTo>
                  <a:cubicBezTo>
                    <a:pt x="1794" y="212"/>
                    <a:pt x="1772" y="201"/>
                    <a:pt x="1738" y="190"/>
                  </a:cubicBezTo>
                  <a:cubicBezTo>
                    <a:pt x="1604" y="112"/>
                    <a:pt x="1404" y="1"/>
                    <a:pt x="1248" y="12"/>
                  </a:cubicBezTo>
                  <a:cubicBezTo>
                    <a:pt x="1148" y="23"/>
                    <a:pt x="1048" y="56"/>
                    <a:pt x="947" y="79"/>
                  </a:cubicBezTo>
                  <a:cubicBezTo>
                    <a:pt x="713" y="146"/>
                    <a:pt x="468" y="235"/>
                    <a:pt x="246" y="335"/>
                  </a:cubicBezTo>
                  <a:cubicBezTo>
                    <a:pt x="23" y="446"/>
                    <a:pt x="0" y="1181"/>
                    <a:pt x="145" y="1293"/>
                  </a:cubicBezTo>
                  <a:cubicBezTo>
                    <a:pt x="279" y="1404"/>
                    <a:pt x="869" y="1605"/>
                    <a:pt x="1003" y="1549"/>
                  </a:cubicBezTo>
                  <a:cubicBezTo>
                    <a:pt x="1137" y="1504"/>
                    <a:pt x="1259" y="1371"/>
                    <a:pt x="1359" y="1282"/>
                  </a:cubicBezTo>
                  <a:cubicBezTo>
                    <a:pt x="1538" y="1126"/>
                    <a:pt x="1705" y="959"/>
                    <a:pt x="1838" y="769"/>
                  </a:cubicBezTo>
                  <a:cubicBezTo>
                    <a:pt x="1916" y="658"/>
                    <a:pt x="2005" y="513"/>
                    <a:pt x="1961" y="379"/>
                  </a:cubicBezTo>
                  <a:cubicBezTo>
                    <a:pt x="1939" y="301"/>
                    <a:pt x="1883" y="257"/>
                    <a:pt x="1816" y="2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3777545" y="4082568"/>
              <a:ext cx="286097" cy="445300"/>
            </a:xfrm>
            <a:custGeom>
              <a:avLst/>
              <a:gdLst/>
              <a:ahLst/>
              <a:cxnLst/>
              <a:rect l="l" t="t" r="r" b="b"/>
              <a:pathLst>
                <a:path w="5003" h="7787" extrusionOk="0">
                  <a:moveTo>
                    <a:pt x="4891" y="5158"/>
                  </a:moveTo>
                  <a:cubicBezTo>
                    <a:pt x="4891" y="5158"/>
                    <a:pt x="4134" y="3665"/>
                    <a:pt x="3955" y="3175"/>
                  </a:cubicBezTo>
                  <a:cubicBezTo>
                    <a:pt x="3766" y="2696"/>
                    <a:pt x="4033" y="1783"/>
                    <a:pt x="2953" y="892"/>
                  </a:cubicBezTo>
                  <a:cubicBezTo>
                    <a:pt x="1883" y="0"/>
                    <a:pt x="870" y="791"/>
                    <a:pt x="435" y="1437"/>
                  </a:cubicBezTo>
                  <a:cubicBezTo>
                    <a:pt x="1" y="2095"/>
                    <a:pt x="1" y="3476"/>
                    <a:pt x="1093" y="3888"/>
                  </a:cubicBezTo>
                  <a:cubicBezTo>
                    <a:pt x="2184" y="4300"/>
                    <a:pt x="2140" y="4222"/>
                    <a:pt x="2318" y="4378"/>
                  </a:cubicBezTo>
                  <a:cubicBezTo>
                    <a:pt x="2496" y="4534"/>
                    <a:pt x="2908" y="5091"/>
                    <a:pt x="2719" y="5659"/>
                  </a:cubicBezTo>
                  <a:cubicBezTo>
                    <a:pt x="2530" y="6227"/>
                    <a:pt x="2229" y="6862"/>
                    <a:pt x="2017" y="7196"/>
                  </a:cubicBezTo>
                  <a:cubicBezTo>
                    <a:pt x="2017" y="7196"/>
                    <a:pt x="2452" y="7787"/>
                    <a:pt x="3198" y="7742"/>
                  </a:cubicBezTo>
                  <a:cubicBezTo>
                    <a:pt x="3955" y="7697"/>
                    <a:pt x="4390" y="7363"/>
                    <a:pt x="4657" y="7430"/>
                  </a:cubicBezTo>
                  <a:cubicBezTo>
                    <a:pt x="4657" y="7430"/>
                    <a:pt x="4702" y="6283"/>
                    <a:pt x="4735" y="6027"/>
                  </a:cubicBezTo>
                  <a:cubicBezTo>
                    <a:pt x="4791" y="5559"/>
                    <a:pt x="5002" y="5336"/>
                    <a:pt x="4891" y="51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3778231" y="4178754"/>
              <a:ext cx="212156" cy="346713"/>
            </a:xfrm>
            <a:custGeom>
              <a:avLst/>
              <a:gdLst/>
              <a:ahLst/>
              <a:cxnLst/>
              <a:rect l="l" t="t" r="r" b="b"/>
              <a:pathLst>
                <a:path w="3710" h="6063" extrusionOk="0">
                  <a:moveTo>
                    <a:pt x="301" y="0"/>
                  </a:moveTo>
                  <a:cubicBezTo>
                    <a:pt x="0" y="702"/>
                    <a:pt x="100" y="1838"/>
                    <a:pt x="1081" y="2206"/>
                  </a:cubicBezTo>
                  <a:cubicBezTo>
                    <a:pt x="2172" y="2618"/>
                    <a:pt x="2128" y="2540"/>
                    <a:pt x="2306" y="2696"/>
                  </a:cubicBezTo>
                  <a:cubicBezTo>
                    <a:pt x="2484" y="2852"/>
                    <a:pt x="2896" y="3409"/>
                    <a:pt x="2707" y="3977"/>
                  </a:cubicBezTo>
                  <a:cubicBezTo>
                    <a:pt x="2518" y="4545"/>
                    <a:pt x="2217" y="5180"/>
                    <a:pt x="2005" y="5514"/>
                  </a:cubicBezTo>
                  <a:cubicBezTo>
                    <a:pt x="2005" y="5514"/>
                    <a:pt x="2409" y="6062"/>
                    <a:pt x="3106" y="6062"/>
                  </a:cubicBezTo>
                  <a:cubicBezTo>
                    <a:pt x="3132" y="6062"/>
                    <a:pt x="3159" y="6062"/>
                    <a:pt x="3186" y="6060"/>
                  </a:cubicBezTo>
                  <a:cubicBezTo>
                    <a:pt x="3208" y="6060"/>
                    <a:pt x="3219" y="6049"/>
                    <a:pt x="3242" y="6049"/>
                  </a:cubicBezTo>
                  <a:cubicBezTo>
                    <a:pt x="3286" y="5715"/>
                    <a:pt x="3386" y="5403"/>
                    <a:pt x="3498" y="5024"/>
                  </a:cubicBezTo>
                  <a:cubicBezTo>
                    <a:pt x="3620" y="4579"/>
                    <a:pt x="3709" y="4133"/>
                    <a:pt x="3665" y="3765"/>
                  </a:cubicBezTo>
                  <a:cubicBezTo>
                    <a:pt x="3609" y="3175"/>
                    <a:pt x="3286" y="2652"/>
                    <a:pt x="2907" y="2061"/>
                  </a:cubicBezTo>
                  <a:cubicBezTo>
                    <a:pt x="2428" y="2017"/>
                    <a:pt x="2083" y="1883"/>
                    <a:pt x="1972" y="1794"/>
                  </a:cubicBezTo>
                  <a:cubicBezTo>
                    <a:pt x="1626" y="1538"/>
                    <a:pt x="1381" y="1270"/>
                    <a:pt x="1270" y="836"/>
                  </a:cubicBezTo>
                  <a:cubicBezTo>
                    <a:pt x="1225" y="680"/>
                    <a:pt x="1225" y="535"/>
                    <a:pt x="1237" y="379"/>
                  </a:cubicBezTo>
                  <a:cubicBezTo>
                    <a:pt x="1103" y="346"/>
                    <a:pt x="969" y="312"/>
                    <a:pt x="824" y="268"/>
                  </a:cubicBezTo>
                  <a:cubicBezTo>
                    <a:pt x="635" y="212"/>
                    <a:pt x="457" y="112"/>
                    <a:pt x="3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3462285" y="4101668"/>
              <a:ext cx="284781" cy="452962"/>
            </a:xfrm>
            <a:custGeom>
              <a:avLst/>
              <a:gdLst/>
              <a:ahLst/>
              <a:cxnLst/>
              <a:rect l="l" t="t" r="r" b="b"/>
              <a:pathLst>
                <a:path w="4980" h="7921" extrusionOk="0">
                  <a:moveTo>
                    <a:pt x="3219" y="7597"/>
                  </a:moveTo>
                  <a:cubicBezTo>
                    <a:pt x="3219" y="7597"/>
                    <a:pt x="3063" y="5826"/>
                    <a:pt x="3219" y="5459"/>
                  </a:cubicBezTo>
                  <a:cubicBezTo>
                    <a:pt x="3364" y="5091"/>
                    <a:pt x="4879" y="3487"/>
                    <a:pt x="4924" y="2841"/>
                  </a:cubicBezTo>
                  <a:cubicBezTo>
                    <a:pt x="4979" y="2206"/>
                    <a:pt x="4890" y="379"/>
                    <a:pt x="3230" y="190"/>
                  </a:cubicBezTo>
                  <a:cubicBezTo>
                    <a:pt x="1571" y="1"/>
                    <a:pt x="1092" y="1337"/>
                    <a:pt x="1136" y="2139"/>
                  </a:cubicBezTo>
                  <a:cubicBezTo>
                    <a:pt x="1192" y="2941"/>
                    <a:pt x="1716" y="4033"/>
                    <a:pt x="1649" y="4501"/>
                  </a:cubicBezTo>
                  <a:cubicBezTo>
                    <a:pt x="1571" y="4969"/>
                    <a:pt x="134" y="7118"/>
                    <a:pt x="0" y="7319"/>
                  </a:cubicBezTo>
                  <a:cubicBezTo>
                    <a:pt x="0" y="7319"/>
                    <a:pt x="635" y="7920"/>
                    <a:pt x="1448" y="7920"/>
                  </a:cubicBezTo>
                  <a:cubicBezTo>
                    <a:pt x="2005" y="7920"/>
                    <a:pt x="2540" y="7820"/>
                    <a:pt x="3219" y="759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3462285" y="4166002"/>
              <a:ext cx="168810" cy="388629"/>
            </a:xfrm>
            <a:custGeom>
              <a:avLst/>
              <a:gdLst/>
              <a:ahLst/>
              <a:cxnLst/>
              <a:rect l="l" t="t" r="r" b="b"/>
              <a:pathLst>
                <a:path w="2952" h="6796" extrusionOk="0">
                  <a:moveTo>
                    <a:pt x="1337" y="1"/>
                  </a:moveTo>
                  <a:cubicBezTo>
                    <a:pt x="1181" y="346"/>
                    <a:pt x="1125" y="714"/>
                    <a:pt x="1136" y="1014"/>
                  </a:cubicBezTo>
                  <a:cubicBezTo>
                    <a:pt x="1192" y="1816"/>
                    <a:pt x="1716" y="2908"/>
                    <a:pt x="1649" y="3376"/>
                  </a:cubicBezTo>
                  <a:cubicBezTo>
                    <a:pt x="1571" y="3844"/>
                    <a:pt x="134" y="5993"/>
                    <a:pt x="0" y="6194"/>
                  </a:cubicBezTo>
                  <a:cubicBezTo>
                    <a:pt x="0" y="6194"/>
                    <a:pt x="635" y="6795"/>
                    <a:pt x="1448" y="6795"/>
                  </a:cubicBezTo>
                  <a:cubicBezTo>
                    <a:pt x="1504" y="6795"/>
                    <a:pt x="1649" y="5949"/>
                    <a:pt x="1827" y="5470"/>
                  </a:cubicBezTo>
                  <a:cubicBezTo>
                    <a:pt x="2039" y="4880"/>
                    <a:pt x="2596" y="4300"/>
                    <a:pt x="2841" y="3710"/>
                  </a:cubicBezTo>
                  <a:cubicBezTo>
                    <a:pt x="2885" y="3610"/>
                    <a:pt x="2952" y="3253"/>
                    <a:pt x="2852" y="2964"/>
                  </a:cubicBezTo>
                  <a:cubicBezTo>
                    <a:pt x="2718" y="2585"/>
                    <a:pt x="2451" y="2240"/>
                    <a:pt x="2339" y="1861"/>
                  </a:cubicBezTo>
                  <a:cubicBezTo>
                    <a:pt x="2206" y="1393"/>
                    <a:pt x="2217" y="959"/>
                    <a:pt x="2272" y="580"/>
                  </a:cubicBezTo>
                  <a:cubicBezTo>
                    <a:pt x="2039" y="524"/>
                    <a:pt x="1459" y="112"/>
                    <a:pt x="133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3415107" y="4511231"/>
              <a:ext cx="245324" cy="133241"/>
            </a:xfrm>
            <a:custGeom>
              <a:avLst/>
              <a:gdLst/>
              <a:ahLst/>
              <a:cxnLst/>
              <a:rect l="l" t="t" r="r" b="b"/>
              <a:pathLst>
                <a:path w="4290" h="2330" extrusionOk="0">
                  <a:moveTo>
                    <a:pt x="4033" y="357"/>
                  </a:moveTo>
                  <a:cubicBezTo>
                    <a:pt x="4033" y="357"/>
                    <a:pt x="2763" y="758"/>
                    <a:pt x="2162" y="625"/>
                  </a:cubicBezTo>
                  <a:cubicBezTo>
                    <a:pt x="1816" y="547"/>
                    <a:pt x="925" y="1"/>
                    <a:pt x="925" y="1"/>
                  </a:cubicBezTo>
                  <a:cubicBezTo>
                    <a:pt x="925" y="1"/>
                    <a:pt x="112" y="213"/>
                    <a:pt x="23" y="1249"/>
                  </a:cubicBezTo>
                  <a:cubicBezTo>
                    <a:pt x="1" y="1482"/>
                    <a:pt x="112" y="1716"/>
                    <a:pt x="313" y="1839"/>
                  </a:cubicBezTo>
                  <a:cubicBezTo>
                    <a:pt x="658" y="2051"/>
                    <a:pt x="1349" y="2329"/>
                    <a:pt x="2541" y="2262"/>
                  </a:cubicBezTo>
                  <a:cubicBezTo>
                    <a:pt x="3532" y="2207"/>
                    <a:pt x="3955" y="1839"/>
                    <a:pt x="4111" y="1638"/>
                  </a:cubicBezTo>
                  <a:cubicBezTo>
                    <a:pt x="4156" y="1583"/>
                    <a:pt x="4189" y="1516"/>
                    <a:pt x="4200" y="1438"/>
                  </a:cubicBezTo>
                  <a:cubicBezTo>
                    <a:pt x="4234" y="1204"/>
                    <a:pt x="4289" y="580"/>
                    <a:pt x="4033" y="3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3845081" y="4488986"/>
              <a:ext cx="222392" cy="104477"/>
            </a:xfrm>
            <a:custGeom>
              <a:avLst/>
              <a:gdLst/>
              <a:ahLst/>
              <a:cxnLst/>
              <a:rect l="l" t="t" r="r" b="b"/>
              <a:pathLst>
                <a:path w="3889" h="1827" extrusionOk="0">
                  <a:moveTo>
                    <a:pt x="3476" y="234"/>
                  </a:moveTo>
                  <a:cubicBezTo>
                    <a:pt x="3476" y="234"/>
                    <a:pt x="2184" y="546"/>
                    <a:pt x="1917" y="468"/>
                  </a:cubicBezTo>
                  <a:cubicBezTo>
                    <a:pt x="1649" y="379"/>
                    <a:pt x="892" y="0"/>
                    <a:pt x="892" y="0"/>
                  </a:cubicBezTo>
                  <a:cubicBezTo>
                    <a:pt x="892" y="0"/>
                    <a:pt x="268" y="234"/>
                    <a:pt x="134" y="735"/>
                  </a:cubicBezTo>
                  <a:cubicBezTo>
                    <a:pt x="1" y="1237"/>
                    <a:pt x="413" y="1782"/>
                    <a:pt x="1805" y="1805"/>
                  </a:cubicBezTo>
                  <a:cubicBezTo>
                    <a:pt x="3198" y="1827"/>
                    <a:pt x="3888" y="1326"/>
                    <a:pt x="3476" y="2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3318293" y="4064097"/>
              <a:ext cx="158059" cy="108366"/>
            </a:xfrm>
            <a:custGeom>
              <a:avLst/>
              <a:gdLst/>
              <a:ahLst/>
              <a:cxnLst/>
              <a:rect l="l" t="t" r="r" b="b"/>
              <a:pathLst>
                <a:path w="2764" h="1895" extrusionOk="0">
                  <a:moveTo>
                    <a:pt x="1037" y="101"/>
                  </a:moveTo>
                  <a:cubicBezTo>
                    <a:pt x="825" y="0"/>
                    <a:pt x="547" y="0"/>
                    <a:pt x="357" y="145"/>
                  </a:cubicBezTo>
                  <a:cubicBezTo>
                    <a:pt x="201" y="257"/>
                    <a:pt x="79" y="435"/>
                    <a:pt x="45" y="635"/>
                  </a:cubicBezTo>
                  <a:cubicBezTo>
                    <a:pt x="1" y="880"/>
                    <a:pt x="68" y="1170"/>
                    <a:pt x="190" y="1382"/>
                  </a:cubicBezTo>
                  <a:cubicBezTo>
                    <a:pt x="335" y="1627"/>
                    <a:pt x="602" y="1783"/>
                    <a:pt x="881" y="1838"/>
                  </a:cubicBezTo>
                  <a:cubicBezTo>
                    <a:pt x="1170" y="1894"/>
                    <a:pt x="1460" y="1849"/>
                    <a:pt x="1738" y="1783"/>
                  </a:cubicBezTo>
                  <a:cubicBezTo>
                    <a:pt x="2017" y="1716"/>
                    <a:pt x="2295" y="1616"/>
                    <a:pt x="2485" y="1404"/>
                  </a:cubicBezTo>
                  <a:cubicBezTo>
                    <a:pt x="2685" y="1192"/>
                    <a:pt x="2763" y="858"/>
                    <a:pt x="2596" y="624"/>
                  </a:cubicBezTo>
                  <a:cubicBezTo>
                    <a:pt x="2462" y="424"/>
                    <a:pt x="2206" y="323"/>
                    <a:pt x="1972" y="323"/>
                  </a:cubicBezTo>
                  <a:cubicBezTo>
                    <a:pt x="1460" y="323"/>
                    <a:pt x="1226" y="179"/>
                    <a:pt x="1037" y="10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3346942" y="3720126"/>
              <a:ext cx="58043" cy="40830"/>
            </a:xfrm>
            <a:custGeom>
              <a:avLst/>
              <a:gdLst/>
              <a:ahLst/>
              <a:cxnLst/>
              <a:rect l="l" t="t" r="r" b="b"/>
              <a:pathLst>
                <a:path w="1015" h="714" extrusionOk="0">
                  <a:moveTo>
                    <a:pt x="814" y="156"/>
                  </a:moveTo>
                  <a:cubicBezTo>
                    <a:pt x="870" y="179"/>
                    <a:pt x="937" y="212"/>
                    <a:pt x="970" y="268"/>
                  </a:cubicBezTo>
                  <a:cubicBezTo>
                    <a:pt x="992" y="290"/>
                    <a:pt x="992" y="323"/>
                    <a:pt x="1003" y="346"/>
                  </a:cubicBezTo>
                  <a:cubicBezTo>
                    <a:pt x="1015" y="435"/>
                    <a:pt x="981" y="524"/>
                    <a:pt x="925" y="591"/>
                  </a:cubicBezTo>
                  <a:cubicBezTo>
                    <a:pt x="848" y="680"/>
                    <a:pt x="725" y="713"/>
                    <a:pt x="614" y="713"/>
                  </a:cubicBezTo>
                  <a:cubicBezTo>
                    <a:pt x="502" y="713"/>
                    <a:pt x="391" y="680"/>
                    <a:pt x="279" y="658"/>
                  </a:cubicBezTo>
                  <a:cubicBezTo>
                    <a:pt x="213" y="635"/>
                    <a:pt x="146" y="613"/>
                    <a:pt x="79" y="602"/>
                  </a:cubicBezTo>
                  <a:cubicBezTo>
                    <a:pt x="57" y="591"/>
                    <a:pt x="23" y="580"/>
                    <a:pt x="12" y="557"/>
                  </a:cubicBezTo>
                  <a:cubicBezTo>
                    <a:pt x="1" y="535"/>
                    <a:pt x="1" y="513"/>
                    <a:pt x="12" y="502"/>
                  </a:cubicBezTo>
                  <a:cubicBezTo>
                    <a:pt x="46" y="335"/>
                    <a:pt x="135" y="167"/>
                    <a:pt x="257" y="56"/>
                  </a:cubicBezTo>
                  <a:cubicBezTo>
                    <a:pt x="291" y="34"/>
                    <a:pt x="313" y="11"/>
                    <a:pt x="346" y="11"/>
                  </a:cubicBezTo>
                  <a:cubicBezTo>
                    <a:pt x="380" y="0"/>
                    <a:pt x="424" y="11"/>
                    <a:pt x="458" y="34"/>
                  </a:cubicBezTo>
                  <a:cubicBezTo>
                    <a:pt x="580" y="78"/>
                    <a:pt x="692" y="112"/>
                    <a:pt x="814" y="156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3297306" y="3709947"/>
              <a:ext cx="26763" cy="29336"/>
            </a:xfrm>
            <a:custGeom>
              <a:avLst/>
              <a:gdLst/>
              <a:ahLst/>
              <a:cxnLst/>
              <a:rect l="l" t="t" r="r" b="b"/>
              <a:pathLst>
                <a:path w="468" h="513" extrusionOk="0">
                  <a:moveTo>
                    <a:pt x="0" y="435"/>
                  </a:moveTo>
                  <a:cubicBezTo>
                    <a:pt x="56" y="479"/>
                    <a:pt x="22" y="446"/>
                    <a:pt x="78" y="479"/>
                  </a:cubicBezTo>
                  <a:cubicBezTo>
                    <a:pt x="100" y="490"/>
                    <a:pt x="134" y="513"/>
                    <a:pt x="156" y="501"/>
                  </a:cubicBezTo>
                  <a:cubicBezTo>
                    <a:pt x="178" y="501"/>
                    <a:pt x="189" y="479"/>
                    <a:pt x="201" y="468"/>
                  </a:cubicBezTo>
                  <a:cubicBezTo>
                    <a:pt x="301" y="334"/>
                    <a:pt x="468" y="89"/>
                    <a:pt x="435" y="0"/>
                  </a:cubicBezTo>
                  <a:cubicBezTo>
                    <a:pt x="323" y="134"/>
                    <a:pt x="178" y="290"/>
                    <a:pt x="0" y="435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3607477" y="4141183"/>
              <a:ext cx="93097" cy="162463"/>
            </a:xfrm>
            <a:custGeom>
              <a:avLst/>
              <a:gdLst/>
              <a:ahLst/>
              <a:cxnLst/>
              <a:rect l="l" t="t" r="r" b="b"/>
              <a:pathLst>
                <a:path w="1628" h="2841" extrusionOk="0">
                  <a:moveTo>
                    <a:pt x="1627" y="45"/>
                  </a:moveTo>
                  <a:lnTo>
                    <a:pt x="1371" y="23"/>
                  </a:lnTo>
                  <a:cubicBezTo>
                    <a:pt x="1026" y="0"/>
                    <a:pt x="680" y="112"/>
                    <a:pt x="458" y="334"/>
                  </a:cubicBezTo>
                  <a:cubicBezTo>
                    <a:pt x="246" y="557"/>
                    <a:pt x="1" y="902"/>
                    <a:pt x="1" y="1415"/>
                  </a:cubicBezTo>
                  <a:cubicBezTo>
                    <a:pt x="1" y="2674"/>
                    <a:pt x="1415" y="2841"/>
                    <a:pt x="1415" y="284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3639329" y="4143700"/>
              <a:ext cx="119174" cy="159946"/>
            </a:xfrm>
            <a:custGeom>
              <a:avLst/>
              <a:gdLst/>
              <a:ahLst/>
              <a:cxnLst/>
              <a:rect l="l" t="t" r="r" b="b"/>
              <a:pathLst>
                <a:path w="2084" h="2797" extrusionOk="0">
                  <a:moveTo>
                    <a:pt x="2084" y="1349"/>
                  </a:moveTo>
                  <a:cubicBezTo>
                    <a:pt x="2084" y="2117"/>
                    <a:pt x="1560" y="2797"/>
                    <a:pt x="1003" y="2797"/>
                  </a:cubicBezTo>
                  <a:cubicBezTo>
                    <a:pt x="446" y="2797"/>
                    <a:pt x="1" y="2173"/>
                    <a:pt x="1" y="1404"/>
                  </a:cubicBezTo>
                  <a:cubicBezTo>
                    <a:pt x="1" y="625"/>
                    <a:pt x="446" y="1"/>
                    <a:pt x="1003" y="1"/>
                  </a:cubicBezTo>
                  <a:cubicBezTo>
                    <a:pt x="1560" y="1"/>
                    <a:pt x="2084" y="569"/>
                    <a:pt x="2084" y="134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3661002" y="4169833"/>
              <a:ext cx="78401" cy="108995"/>
            </a:xfrm>
            <a:custGeom>
              <a:avLst/>
              <a:gdLst/>
              <a:ahLst/>
              <a:cxnLst/>
              <a:rect l="l" t="t" r="r" b="b"/>
              <a:pathLst>
                <a:path w="1371" h="1906" extrusionOk="0">
                  <a:moveTo>
                    <a:pt x="691" y="145"/>
                  </a:moveTo>
                  <a:cubicBezTo>
                    <a:pt x="981" y="145"/>
                    <a:pt x="1215" y="513"/>
                    <a:pt x="1215" y="947"/>
                  </a:cubicBezTo>
                  <a:cubicBezTo>
                    <a:pt x="1215" y="1393"/>
                    <a:pt x="981" y="1749"/>
                    <a:pt x="691" y="1749"/>
                  </a:cubicBezTo>
                  <a:cubicBezTo>
                    <a:pt x="402" y="1749"/>
                    <a:pt x="168" y="1393"/>
                    <a:pt x="168" y="947"/>
                  </a:cubicBezTo>
                  <a:cubicBezTo>
                    <a:pt x="168" y="513"/>
                    <a:pt x="402" y="145"/>
                    <a:pt x="691" y="145"/>
                  </a:cubicBezTo>
                  <a:close/>
                  <a:moveTo>
                    <a:pt x="691" y="0"/>
                  </a:moveTo>
                  <a:cubicBezTo>
                    <a:pt x="312" y="0"/>
                    <a:pt x="0" y="424"/>
                    <a:pt x="0" y="947"/>
                  </a:cubicBezTo>
                  <a:cubicBezTo>
                    <a:pt x="0" y="1471"/>
                    <a:pt x="312" y="1905"/>
                    <a:pt x="691" y="1905"/>
                  </a:cubicBezTo>
                  <a:cubicBezTo>
                    <a:pt x="1070" y="1905"/>
                    <a:pt x="1371" y="1471"/>
                    <a:pt x="1371" y="947"/>
                  </a:cubicBezTo>
                  <a:cubicBezTo>
                    <a:pt x="1371" y="424"/>
                    <a:pt x="1070" y="0"/>
                    <a:pt x="6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3867383" y="4136723"/>
              <a:ext cx="75884" cy="131240"/>
            </a:xfrm>
            <a:custGeom>
              <a:avLst/>
              <a:gdLst/>
              <a:ahLst/>
              <a:cxnLst/>
              <a:rect l="l" t="t" r="r" b="b"/>
              <a:pathLst>
                <a:path w="1327" h="2295" extrusionOk="0">
                  <a:moveTo>
                    <a:pt x="1326" y="45"/>
                  </a:moveTo>
                  <a:lnTo>
                    <a:pt x="1126" y="23"/>
                  </a:lnTo>
                  <a:cubicBezTo>
                    <a:pt x="847" y="0"/>
                    <a:pt x="546" y="112"/>
                    <a:pt x="368" y="290"/>
                  </a:cubicBezTo>
                  <a:cubicBezTo>
                    <a:pt x="190" y="468"/>
                    <a:pt x="1" y="747"/>
                    <a:pt x="1" y="1159"/>
                  </a:cubicBezTo>
                  <a:cubicBezTo>
                    <a:pt x="1" y="2172"/>
                    <a:pt x="1159" y="2295"/>
                    <a:pt x="1159" y="229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3894774" y="4139239"/>
              <a:ext cx="95613" cy="128723"/>
            </a:xfrm>
            <a:custGeom>
              <a:avLst/>
              <a:gdLst/>
              <a:ahLst/>
              <a:cxnLst/>
              <a:rect l="l" t="t" r="r" b="b"/>
              <a:pathLst>
                <a:path w="1672" h="2251" extrusionOk="0">
                  <a:moveTo>
                    <a:pt x="1671" y="1081"/>
                  </a:moveTo>
                  <a:cubicBezTo>
                    <a:pt x="1671" y="1705"/>
                    <a:pt x="1248" y="2251"/>
                    <a:pt x="803" y="2251"/>
                  </a:cubicBezTo>
                  <a:cubicBezTo>
                    <a:pt x="357" y="2251"/>
                    <a:pt x="1" y="1750"/>
                    <a:pt x="1" y="1126"/>
                  </a:cubicBezTo>
                  <a:cubicBezTo>
                    <a:pt x="1" y="502"/>
                    <a:pt x="357" y="1"/>
                    <a:pt x="803" y="1"/>
                  </a:cubicBezTo>
                  <a:cubicBezTo>
                    <a:pt x="1248" y="1"/>
                    <a:pt x="1671" y="458"/>
                    <a:pt x="1671" y="108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3911987" y="4160283"/>
              <a:ext cx="63132" cy="87321"/>
            </a:xfrm>
            <a:custGeom>
              <a:avLst/>
              <a:gdLst/>
              <a:ahLst/>
              <a:cxnLst/>
              <a:rect l="l" t="t" r="r" b="b"/>
              <a:pathLst>
                <a:path w="1104" h="1527" extrusionOk="0">
                  <a:moveTo>
                    <a:pt x="546" y="123"/>
                  </a:moveTo>
                  <a:cubicBezTo>
                    <a:pt x="780" y="123"/>
                    <a:pt x="969" y="413"/>
                    <a:pt x="969" y="758"/>
                  </a:cubicBezTo>
                  <a:cubicBezTo>
                    <a:pt x="969" y="1114"/>
                    <a:pt x="780" y="1404"/>
                    <a:pt x="546" y="1404"/>
                  </a:cubicBezTo>
                  <a:cubicBezTo>
                    <a:pt x="312" y="1404"/>
                    <a:pt x="123" y="1114"/>
                    <a:pt x="123" y="758"/>
                  </a:cubicBezTo>
                  <a:cubicBezTo>
                    <a:pt x="123" y="413"/>
                    <a:pt x="312" y="123"/>
                    <a:pt x="546" y="123"/>
                  </a:cubicBezTo>
                  <a:close/>
                  <a:moveTo>
                    <a:pt x="546" y="0"/>
                  </a:moveTo>
                  <a:cubicBezTo>
                    <a:pt x="245" y="0"/>
                    <a:pt x="0" y="335"/>
                    <a:pt x="0" y="758"/>
                  </a:cubicBezTo>
                  <a:cubicBezTo>
                    <a:pt x="0" y="1181"/>
                    <a:pt x="245" y="1526"/>
                    <a:pt x="546" y="1526"/>
                  </a:cubicBezTo>
                  <a:cubicBezTo>
                    <a:pt x="858" y="1526"/>
                    <a:pt x="1103" y="1181"/>
                    <a:pt x="1103" y="758"/>
                  </a:cubicBezTo>
                  <a:cubicBezTo>
                    <a:pt x="1103" y="335"/>
                    <a:pt x="858" y="0"/>
                    <a:pt x="54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C1DD68-1548-DBC5-676F-4CA767F8C658}"/>
              </a:ext>
            </a:extLst>
          </p:cNvPr>
          <p:cNvSpPr txBox="1"/>
          <p:nvPr/>
        </p:nvSpPr>
        <p:spPr>
          <a:xfrm>
            <a:off x="278281" y="933747"/>
            <a:ext cx="397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Google Shape;1112;p42">
            <a:extLst>
              <a:ext uri="{FF2B5EF4-FFF2-40B4-BE49-F238E27FC236}">
                <a16:creationId xmlns:a16="http://schemas.microsoft.com/office/drawing/2014/main" id="{8302138D-8639-B4E8-716F-71A28BAA8F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39093" y="1371758"/>
            <a:ext cx="4913456" cy="2712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A. K. G. </a:t>
            </a:r>
            <a:r>
              <a:rPr lang="en-US" dirty="0" err="1"/>
              <a:t>Bradski</a:t>
            </a:r>
            <a:r>
              <a:rPr lang="en-US" dirty="0"/>
              <a:t>, </a:t>
            </a:r>
            <a:r>
              <a:rPr lang="en-US" dirty="0" err="1"/>
              <a:t>O.team</a:t>
            </a:r>
            <a:r>
              <a:rPr lang="en-US" dirty="0"/>
              <a:t> - Learning OpenCV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B. Earl – Adafruit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Franklin - Tracking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T. </a:t>
            </a:r>
            <a:r>
              <a:rPr lang="en-US" dirty="0" err="1"/>
              <a:t>Emara</a:t>
            </a:r>
            <a:r>
              <a:rPr lang="en-US" dirty="0"/>
              <a:t> - Distance measurement -Online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PID CONTROLLER –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Jetson Xavier –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Blob detection - Online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452442" y="823469"/>
            <a:ext cx="4608656" cy="49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9D4813-9389-99F7-873A-FBC5EEF6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4" y="1290446"/>
            <a:ext cx="6676042" cy="37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8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217487" y="706759"/>
            <a:ext cx="4927632" cy="49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blob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hand holding a pink ball&#10;&#10;Description automatically generated">
            <a:extLst>
              <a:ext uri="{FF2B5EF4-FFF2-40B4-BE49-F238E27FC236}">
                <a16:creationId xmlns:a16="http://schemas.microsoft.com/office/drawing/2014/main" id="{0393B434-AE79-D692-3647-4C880FDA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6" y="1579858"/>
            <a:ext cx="3952835" cy="2341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3CF69-28A7-2F73-62DD-C7002A83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81" y="236438"/>
            <a:ext cx="3975260" cy="208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65836-EE7D-848F-0A87-945F8766C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180" y="2502065"/>
            <a:ext cx="3975261" cy="23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6676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9F104B8-1F88-E23E-4482-D576405330F8}"/>
              </a:ext>
            </a:extLst>
          </p:cNvPr>
          <p:cNvSpPr txBox="1">
            <a:spLocks/>
          </p:cNvSpPr>
          <p:nvPr/>
        </p:nvSpPr>
        <p:spPr>
          <a:xfrm>
            <a:off x="1091554" y="605181"/>
            <a:ext cx="6844674" cy="867769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Video Demo">
            <a:hlinkClick r:id="" action="ppaction://media"/>
            <a:extLst>
              <a:ext uri="{FF2B5EF4-FFF2-40B4-BE49-F238E27FC236}">
                <a16:creationId xmlns:a16="http://schemas.microsoft.com/office/drawing/2014/main" id="{0FF7D8F8-0205-488E-D0FD-68B0DB7A4E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199" y="574888"/>
            <a:ext cx="7676063" cy="431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212" mute="1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4"/>
          <p:cNvSpPr txBox="1">
            <a:spLocks noGrp="1"/>
          </p:cNvSpPr>
          <p:nvPr>
            <p:ph type="title"/>
          </p:nvPr>
        </p:nvSpPr>
        <p:spPr>
          <a:xfrm>
            <a:off x="529215" y="28979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Nhận xét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151" name="Google Shape;2151;p54"/>
          <p:cNvSpPr/>
          <p:nvPr/>
        </p:nvSpPr>
        <p:spPr>
          <a:xfrm>
            <a:off x="-550600" y="1218125"/>
            <a:ext cx="1528500" cy="15285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8884AE-2E51-CBEC-7783-07956571B096}"/>
              </a:ext>
            </a:extLst>
          </p:cNvPr>
          <p:cNvSpPr txBox="1"/>
          <p:nvPr/>
        </p:nvSpPr>
        <p:spPr>
          <a:xfrm>
            <a:off x="1106645" y="1144819"/>
            <a:ext cx="76931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chemeClr val="bg1"/>
                </a:solidFill>
              </a:rPr>
              <a:t> Ưu điểm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vi-V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Nhận diện được mục tiêu và bám theo tương đối ổn định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vi-V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Chi phí phù hợp cho việc nghiên cứu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0"/>
            <a:r>
              <a:rPr lang="en-US" dirty="0" err="1">
                <a:solidFill>
                  <a:schemeClr val="bg1"/>
                </a:solidFill>
              </a:rPr>
              <a:t>Nhược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điểm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Camera có độ phân giải chưa cao làm ảnh hưởng đến việc nhận diện và theo dõi mục tiêu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Chịu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hưởng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sáng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địa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Động cơ DC chưa đủ mạnh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Thuật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cứng</a:t>
            </a:r>
            <a:r>
              <a:rPr lang="en-US">
                <a:solidFill>
                  <a:schemeClr val="bg1"/>
                </a:solidFill>
              </a:rPr>
              <a:t>.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FD896-EF0C-CB7A-E6C5-2226B4BF4CCD}"/>
              </a:ext>
            </a:extLst>
          </p:cNvPr>
          <p:cNvSpPr txBox="1"/>
          <p:nvPr/>
        </p:nvSpPr>
        <p:spPr>
          <a:xfrm flipH="1">
            <a:off x="1106644" y="3088550"/>
            <a:ext cx="7717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thuật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toán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blob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train model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mạng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thần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kinh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(artificial neural network – ANN).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Thay đổi động cơ DC mạnh hơn, kèm hệ thống phanh ,để kết hợp tối ưu hơn với thuật toán điều khiển PID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9F104B8-1F88-E23E-4482-D576405330F8}"/>
              </a:ext>
            </a:extLst>
          </p:cNvPr>
          <p:cNvSpPr txBox="1">
            <a:spLocks/>
          </p:cNvSpPr>
          <p:nvPr/>
        </p:nvSpPr>
        <p:spPr>
          <a:xfrm>
            <a:off x="973715" y="1149366"/>
            <a:ext cx="6954213" cy="3082393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XIN CẢM ƠN THẦY CÔ ĐÃ LẮNG NGHE PHẦN THUYẾT TRÌNH CỦA NHÓM CHÚNG EM</a:t>
            </a:r>
          </a:p>
        </p:txBody>
      </p:sp>
    </p:spTree>
    <p:extLst>
      <p:ext uri="{BB962C8B-B14F-4D97-AF65-F5344CB8AC3E}">
        <p14:creationId xmlns:p14="http://schemas.microsoft.com/office/powerpoint/2010/main" val="44372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3901645" y="1926849"/>
            <a:ext cx="911100" cy="91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6570058" y="1938978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1345616" y="1926849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NỘI DUNG BÁO CÁO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3"/>
          </p:nvPr>
        </p:nvSpPr>
        <p:spPr>
          <a:xfrm>
            <a:off x="3363950" y="3659669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VÀ THIẾT KẾ HỆ THỐNG</a:t>
            </a:r>
            <a:endParaRPr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850466" y="3376573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TỔNG QUAN VỀ ĐỀ TÀI</a:t>
            </a:r>
            <a:endParaRPr dirty="0"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5"/>
          </p:nvPr>
        </p:nvSpPr>
        <p:spPr>
          <a:xfrm>
            <a:off x="6111564" y="3366229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KẾT QUẢ VÀ NHẬN XÉT</a:t>
            </a:r>
            <a:endParaRPr dirty="0"/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 idx="9"/>
          </p:nvPr>
        </p:nvSpPr>
        <p:spPr>
          <a:xfrm>
            <a:off x="1220366" y="2144799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 idx="13"/>
          </p:nvPr>
        </p:nvSpPr>
        <p:spPr>
          <a:xfrm>
            <a:off x="3776395" y="2144799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title" idx="14"/>
          </p:nvPr>
        </p:nvSpPr>
        <p:spPr>
          <a:xfrm>
            <a:off x="6444808" y="2156928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6" name="Google Shape;316;p36"/>
          <p:cNvGrpSpPr/>
          <p:nvPr/>
        </p:nvGrpSpPr>
        <p:grpSpPr>
          <a:xfrm>
            <a:off x="7172824" y="328588"/>
            <a:ext cx="1601146" cy="1197564"/>
            <a:chOff x="7343425" y="328575"/>
            <a:chExt cx="1354149" cy="1012825"/>
          </a:xfrm>
        </p:grpSpPr>
        <p:sp>
          <p:nvSpPr>
            <p:cNvPr id="317" name="Google Shape;317;p36"/>
            <p:cNvSpPr/>
            <p:nvPr/>
          </p:nvSpPr>
          <p:spPr>
            <a:xfrm>
              <a:off x="7503954" y="981659"/>
              <a:ext cx="140567" cy="257529"/>
            </a:xfrm>
            <a:custGeom>
              <a:avLst/>
              <a:gdLst/>
              <a:ahLst/>
              <a:cxnLst/>
              <a:rect l="l" t="t" r="r" b="b"/>
              <a:pathLst>
                <a:path w="2507" h="4379" extrusionOk="0">
                  <a:moveTo>
                    <a:pt x="1827" y="2774"/>
                  </a:moveTo>
                  <a:cubicBezTo>
                    <a:pt x="1604" y="1972"/>
                    <a:pt x="1883" y="1170"/>
                    <a:pt x="2039" y="836"/>
                  </a:cubicBezTo>
                  <a:cubicBezTo>
                    <a:pt x="1927" y="747"/>
                    <a:pt x="1805" y="669"/>
                    <a:pt x="1694" y="591"/>
                  </a:cubicBezTo>
                  <a:cubicBezTo>
                    <a:pt x="1526" y="480"/>
                    <a:pt x="1337" y="391"/>
                    <a:pt x="1181" y="268"/>
                  </a:cubicBezTo>
                  <a:cubicBezTo>
                    <a:pt x="1070" y="190"/>
                    <a:pt x="970" y="101"/>
                    <a:pt x="869" y="1"/>
                  </a:cubicBezTo>
                  <a:cubicBezTo>
                    <a:pt x="212" y="636"/>
                    <a:pt x="0" y="1761"/>
                    <a:pt x="424" y="2830"/>
                  </a:cubicBezTo>
                  <a:cubicBezTo>
                    <a:pt x="892" y="4011"/>
                    <a:pt x="2195" y="4378"/>
                    <a:pt x="2195" y="4378"/>
                  </a:cubicBezTo>
                  <a:lnTo>
                    <a:pt x="2507" y="4100"/>
                  </a:lnTo>
                  <a:cubicBezTo>
                    <a:pt x="2507" y="4100"/>
                    <a:pt x="2128" y="3822"/>
                    <a:pt x="1827" y="27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7526438" y="981659"/>
              <a:ext cx="91843" cy="89156"/>
            </a:xfrm>
            <a:custGeom>
              <a:avLst/>
              <a:gdLst/>
              <a:ahLst/>
              <a:cxnLst/>
              <a:rect l="l" t="t" r="r" b="b"/>
              <a:pathLst>
                <a:path w="1638" h="1516" extrusionOk="0">
                  <a:moveTo>
                    <a:pt x="468" y="1"/>
                  </a:moveTo>
                  <a:cubicBezTo>
                    <a:pt x="268" y="201"/>
                    <a:pt x="112" y="435"/>
                    <a:pt x="0" y="714"/>
                  </a:cubicBezTo>
                  <a:cubicBezTo>
                    <a:pt x="179" y="1115"/>
                    <a:pt x="1281" y="1493"/>
                    <a:pt x="1415" y="1516"/>
                  </a:cubicBezTo>
                  <a:cubicBezTo>
                    <a:pt x="1482" y="1226"/>
                    <a:pt x="1571" y="981"/>
                    <a:pt x="1638" y="836"/>
                  </a:cubicBezTo>
                  <a:cubicBezTo>
                    <a:pt x="1526" y="747"/>
                    <a:pt x="1404" y="669"/>
                    <a:pt x="1293" y="591"/>
                  </a:cubicBezTo>
                  <a:cubicBezTo>
                    <a:pt x="1125" y="480"/>
                    <a:pt x="936" y="391"/>
                    <a:pt x="780" y="268"/>
                  </a:cubicBezTo>
                  <a:cubicBezTo>
                    <a:pt x="669" y="190"/>
                    <a:pt x="569" y="101"/>
                    <a:pt x="468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7530195" y="826401"/>
              <a:ext cx="474072" cy="246414"/>
            </a:xfrm>
            <a:custGeom>
              <a:avLst/>
              <a:gdLst/>
              <a:ahLst/>
              <a:cxnLst/>
              <a:rect l="l" t="t" r="r" b="b"/>
              <a:pathLst>
                <a:path w="8455" h="4190" extrusionOk="0">
                  <a:moveTo>
                    <a:pt x="7731" y="2641"/>
                  </a:moveTo>
                  <a:lnTo>
                    <a:pt x="5815" y="2708"/>
                  </a:lnTo>
                  <a:lnTo>
                    <a:pt x="3743" y="1"/>
                  </a:lnTo>
                  <a:lnTo>
                    <a:pt x="0" y="3008"/>
                  </a:lnTo>
                  <a:lnTo>
                    <a:pt x="1716" y="3744"/>
                  </a:lnTo>
                  <a:lnTo>
                    <a:pt x="3387" y="1995"/>
                  </a:lnTo>
                  <a:lnTo>
                    <a:pt x="5325" y="4189"/>
                  </a:lnTo>
                  <a:lnTo>
                    <a:pt x="8455" y="306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7601404" y="905030"/>
              <a:ext cx="402863" cy="167785"/>
            </a:xfrm>
            <a:custGeom>
              <a:avLst/>
              <a:gdLst/>
              <a:ahLst/>
              <a:cxnLst/>
              <a:rect l="l" t="t" r="r" b="b"/>
              <a:pathLst>
                <a:path w="7185" h="2853" extrusionOk="0">
                  <a:moveTo>
                    <a:pt x="2206" y="1"/>
                  </a:moveTo>
                  <a:lnTo>
                    <a:pt x="0" y="2206"/>
                  </a:lnTo>
                  <a:lnTo>
                    <a:pt x="446" y="2407"/>
                  </a:lnTo>
                  <a:lnTo>
                    <a:pt x="2117" y="658"/>
                  </a:lnTo>
                  <a:lnTo>
                    <a:pt x="4055" y="2852"/>
                  </a:lnTo>
                  <a:lnTo>
                    <a:pt x="7185" y="1727"/>
                  </a:lnTo>
                  <a:lnTo>
                    <a:pt x="6684" y="1438"/>
                  </a:lnTo>
                  <a:lnTo>
                    <a:pt x="4244" y="2362"/>
                  </a:lnTo>
                  <a:lnTo>
                    <a:pt x="2206" y="1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7612618" y="1210312"/>
              <a:ext cx="54388" cy="57046"/>
            </a:xfrm>
            <a:custGeom>
              <a:avLst/>
              <a:gdLst/>
              <a:ahLst/>
              <a:cxnLst/>
              <a:rect l="l" t="t" r="r" b="b"/>
              <a:pathLst>
                <a:path w="970" h="970" extrusionOk="0">
                  <a:moveTo>
                    <a:pt x="970" y="490"/>
                  </a:moveTo>
                  <a:cubicBezTo>
                    <a:pt x="970" y="758"/>
                    <a:pt x="758" y="969"/>
                    <a:pt x="480" y="969"/>
                  </a:cubicBezTo>
                  <a:cubicBezTo>
                    <a:pt x="212" y="969"/>
                    <a:pt x="1" y="758"/>
                    <a:pt x="1" y="490"/>
                  </a:cubicBezTo>
                  <a:cubicBezTo>
                    <a:pt x="1" y="212"/>
                    <a:pt x="212" y="0"/>
                    <a:pt x="480" y="0"/>
                  </a:cubicBezTo>
                  <a:cubicBezTo>
                    <a:pt x="758" y="0"/>
                    <a:pt x="970" y="212"/>
                    <a:pt x="970" y="49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7526438" y="772061"/>
              <a:ext cx="257361" cy="236534"/>
            </a:xfrm>
            <a:custGeom>
              <a:avLst/>
              <a:gdLst/>
              <a:ahLst/>
              <a:cxnLst/>
              <a:rect l="l" t="t" r="r" b="b"/>
              <a:pathLst>
                <a:path w="4590" h="4022" extrusionOk="0">
                  <a:moveTo>
                    <a:pt x="3988" y="0"/>
                  </a:moveTo>
                  <a:lnTo>
                    <a:pt x="0" y="3843"/>
                  </a:lnTo>
                  <a:lnTo>
                    <a:pt x="279" y="4022"/>
                  </a:lnTo>
                  <a:lnTo>
                    <a:pt x="4590" y="70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8396478" y="981659"/>
              <a:ext cx="140567" cy="257529"/>
            </a:xfrm>
            <a:custGeom>
              <a:avLst/>
              <a:gdLst/>
              <a:ahLst/>
              <a:cxnLst/>
              <a:rect l="l" t="t" r="r" b="b"/>
              <a:pathLst>
                <a:path w="2507" h="4379" extrusionOk="0">
                  <a:moveTo>
                    <a:pt x="680" y="2774"/>
                  </a:moveTo>
                  <a:cubicBezTo>
                    <a:pt x="902" y="1972"/>
                    <a:pt x="624" y="1170"/>
                    <a:pt x="468" y="836"/>
                  </a:cubicBezTo>
                  <a:cubicBezTo>
                    <a:pt x="590" y="747"/>
                    <a:pt x="702" y="669"/>
                    <a:pt x="813" y="591"/>
                  </a:cubicBezTo>
                  <a:cubicBezTo>
                    <a:pt x="980" y="480"/>
                    <a:pt x="1170" y="391"/>
                    <a:pt x="1326" y="268"/>
                  </a:cubicBezTo>
                  <a:cubicBezTo>
                    <a:pt x="1437" y="190"/>
                    <a:pt x="1537" y="101"/>
                    <a:pt x="1638" y="1"/>
                  </a:cubicBezTo>
                  <a:cubicBezTo>
                    <a:pt x="2295" y="636"/>
                    <a:pt x="2506" y="1761"/>
                    <a:pt x="2083" y="2830"/>
                  </a:cubicBezTo>
                  <a:cubicBezTo>
                    <a:pt x="1615" y="4011"/>
                    <a:pt x="312" y="4378"/>
                    <a:pt x="312" y="4378"/>
                  </a:cubicBezTo>
                  <a:lnTo>
                    <a:pt x="0" y="4100"/>
                  </a:lnTo>
                  <a:cubicBezTo>
                    <a:pt x="0" y="4100"/>
                    <a:pt x="379" y="3822"/>
                    <a:pt x="680" y="27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8422663" y="981659"/>
              <a:ext cx="91899" cy="89156"/>
            </a:xfrm>
            <a:custGeom>
              <a:avLst/>
              <a:gdLst/>
              <a:ahLst/>
              <a:cxnLst/>
              <a:rect l="l" t="t" r="r" b="b"/>
              <a:pathLst>
                <a:path w="1639" h="1516" extrusionOk="0">
                  <a:moveTo>
                    <a:pt x="1171" y="1"/>
                  </a:moveTo>
                  <a:cubicBezTo>
                    <a:pt x="1070" y="101"/>
                    <a:pt x="970" y="190"/>
                    <a:pt x="859" y="268"/>
                  </a:cubicBezTo>
                  <a:cubicBezTo>
                    <a:pt x="703" y="391"/>
                    <a:pt x="513" y="480"/>
                    <a:pt x="346" y="591"/>
                  </a:cubicBezTo>
                  <a:cubicBezTo>
                    <a:pt x="235" y="669"/>
                    <a:pt x="123" y="747"/>
                    <a:pt x="1" y="836"/>
                  </a:cubicBezTo>
                  <a:cubicBezTo>
                    <a:pt x="68" y="981"/>
                    <a:pt x="157" y="1226"/>
                    <a:pt x="224" y="1516"/>
                  </a:cubicBezTo>
                  <a:cubicBezTo>
                    <a:pt x="357" y="1493"/>
                    <a:pt x="1471" y="1115"/>
                    <a:pt x="1638" y="714"/>
                  </a:cubicBezTo>
                  <a:cubicBezTo>
                    <a:pt x="1527" y="435"/>
                    <a:pt x="1371" y="20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8036732" y="826401"/>
              <a:ext cx="474072" cy="246414"/>
            </a:xfrm>
            <a:custGeom>
              <a:avLst/>
              <a:gdLst/>
              <a:ahLst/>
              <a:cxnLst/>
              <a:rect l="l" t="t" r="r" b="b"/>
              <a:pathLst>
                <a:path w="8455" h="4190" extrusionOk="0">
                  <a:moveTo>
                    <a:pt x="724" y="2641"/>
                  </a:moveTo>
                  <a:lnTo>
                    <a:pt x="2640" y="2708"/>
                  </a:lnTo>
                  <a:lnTo>
                    <a:pt x="4712" y="1"/>
                  </a:lnTo>
                  <a:lnTo>
                    <a:pt x="8455" y="3008"/>
                  </a:lnTo>
                  <a:lnTo>
                    <a:pt x="6739" y="3744"/>
                  </a:lnTo>
                  <a:lnTo>
                    <a:pt x="5068" y="1995"/>
                  </a:lnTo>
                  <a:lnTo>
                    <a:pt x="3130" y="4189"/>
                  </a:lnTo>
                  <a:lnTo>
                    <a:pt x="0" y="306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8036732" y="905030"/>
              <a:ext cx="402863" cy="167785"/>
            </a:xfrm>
            <a:custGeom>
              <a:avLst/>
              <a:gdLst/>
              <a:ahLst/>
              <a:cxnLst/>
              <a:rect l="l" t="t" r="r" b="b"/>
              <a:pathLst>
                <a:path w="7185" h="2853" extrusionOk="0">
                  <a:moveTo>
                    <a:pt x="4979" y="1"/>
                  </a:moveTo>
                  <a:lnTo>
                    <a:pt x="2941" y="2362"/>
                  </a:lnTo>
                  <a:lnTo>
                    <a:pt x="501" y="1438"/>
                  </a:lnTo>
                  <a:lnTo>
                    <a:pt x="0" y="1727"/>
                  </a:lnTo>
                  <a:lnTo>
                    <a:pt x="3130" y="2852"/>
                  </a:lnTo>
                  <a:lnTo>
                    <a:pt x="5068" y="658"/>
                  </a:lnTo>
                  <a:lnTo>
                    <a:pt x="6739" y="2407"/>
                  </a:lnTo>
                  <a:lnTo>
                    <a:pt x="7185" y="2206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8373994" y="1210312"/>
              <a:ext cx="55005" cy="57046"/>
            </a:xfrm>
            <a:custGeom>
              <a:avLst/>
              <a:gdLst/>
              <a:ahLst/>
              <a:cxnLst/>
              <a:rect l="l" t="t" r="r" b="b"/>
              <a:pathLst>
                <a:path w="981" h="970" extrusionOk="0">
                  <a:moveTo>
                    <a:pt x="0" y="490"/>
                  </a:moveTo>
                  <a:cubicBezTo>
                    <a:pt x="0" y="758"/>
                    <a:pt x="212" y="969"/>
                    <a:pt x="490" y="969"/>
                  </a:cubicBezTo>
                  <a:cubicBezTo>
                    <a:pt x="758" y="969"/>
                    <a:pt x="980" y="758"/>
                    <a:pt x="980" y="490"/>
                  </a:cubicBezTo>
                  <a:cubicBezTo>
                    <a:pt x="980" y="212"/>
                    <a:pt x="758" y="0"/>
                    <a:pt x="490" y="0"/>
                  </a:cubicBezTo>
                  <a:cubicBezTo>
                    <a:pt x="212" y="0"/>
                    <a:pt x="0" y="212"/>
                    <a:pt x="0" y="49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8257817" y="772061"/>
              <a:ext cx="256745" cy="236534"/>
            </a:xfrm>
            <a:custGeom>
              <a:avLst/>
              <a:gdLst/>
              <a:ahLst/>
              <a:cxnLst/>
              <a:rect l="l" t="t" r="r" b="b"/>
              <a:pathLst>
                <a:path w="4579" h="4022" extrusionOk="0">
                  <a:moveTo>
                    <a:pt x="591" y="0"/>
                  </a:moveTo>
                  <a:lnTo>
                    <a:pt x="4578" y="3843"/>
                  </a:lnTo>
                  <a:lnTo>
                    <a:pt x="4300" y="4022"/>
                  </a:lnTo>
                  <a:lnTo>
                    <a:pt x="0" y="70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7343425" y="967251"/>
              <a:ext cx="184302" cy="336805"/>
            </a:xfrm>
            <a:custGeom>
              <a:avLst/>
              <a:gdLst/>
              <a:ahLst/>
              <a:cxnLst/>
              <a:rect l="l" t="t" r="r" b="b"/>
              <a:pathLst>
                <a:path w="3287" h="5727" extrusionOk="0">
                  <a:moveTo>
                    <a:pt x="2396" y="3621"/>
                  </a:moveTo>
                  <a:cubicBezTo>
                    <a:pt x="2106" y="2585"/>
                    <a:pt x="2474" y="1538"/>
                    <a:pt x="2674" y="1092"/>
                  </a:cubicBezTo>
                  <a:cubicBezTo>
                    <a:pt x="2518" y="981"/>
                    <a:pt x="2373" y="870"/>
                    <a:pt x="2217" y="769"/>
                  </a:cubicBezTo>
                  <a:cubicBezTo>
                    <a:pt x="1995" y="625"/>
                    <a:pt x="1761" y="502"/>
                    <a:pt x="1549" y="335"/>
                  </a:cubicBezTo>
                  <a:cubicBezTo>
                    <a:pt x="1415" y="235"/>
                    <a:pt x="1271" y="123"/>
                    <a:pt x="1137" y="1"/>
                  </a:cubicBezTo>
                  <a:cubicBezTo>
                    <a:pt x="279" y="825"/>
                    <a:pt x="1" y="2307"/>
                    <a:pt x="558" y="3699"/>
                  </a:cubicBezTo>
                  <a:cubicBezTo>
                    <a:pt x="1181" y="5258"/>
                    <a:pt x="2886" y="5726"/>
                    <a:pt x="2886" y="5726"/>
                  </a:cubicBezTo>
                  <a:lnTo>
                    <a:pt x="3287" y="5359"/>
                  </a:lnTo>
                  <a:cubicBezTo>
                    <a:pt x="3287" y="5359"/>
                    <a:pt x="2797" y="5002"/>
                    <a:pt x="2396" y="362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7372806" y="967251"/>
              <a:ext cx="120607" cy="116032"/>
            </a:xfrm>
            <a:custGeom>
              <a:avLst/>
              <a:gdLst/>
              <a:ahLst/>
              <a:cxnLst/>
              <a:rect l="l" t="t" r="r" b="b"/>
              <a:pathLst>
                <a:path w="2151" h="1973" extrusionOk="0">
                  <a:moveTo>
                    <a:pt x="613" y="1"/>
                  </a:moveTo>
                  <a:cubicBezTo>
                    <a:pt x="357" y="246"/>
                    <a:pt x="145" y="569"/>
                    <a:pt x="0" y="925"/>
                  </a:cubicBezTo>
                  <a:cubicBezTo>
                    <a:pt x="234" y="1460"/>
                    <a:pt x="1682" y="1950"/>
                    <a:pt x="1860" y="1972"/>
                  </a:cubicBezTo>
                  <a:cubicBezTo>
                    <a:pt x="1938" y="1605"/>
                    <a:pt x="2061" y="1282"/>
                    <a:pt x="2150" y="1092"/>
                  </a:cubicBezTo>
                  <a:cubicBezTo>
                    <a:pt x="1994" y="981"/>
                    <a:pt x="1849" y="870"/>
                    <a:pt x="1693" y="769"/>
                  </a:cubicBezTo>
                  <a:cubicBezTo>
                    <a:pt x="1471" y="625"/>
                    <a:pt x="1237" y="502"/>
                    <a:pt x="1025" y="335"/>
                  </a:cubicBezTo>
                  <a:cubicBezTo>
                    <a:pt x="891" y="235"/>
                    <a:pt x="747" y="123"/>
                    <a:pt x="613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7377796" y="763533"/>
              <a:ext cx="621480" cy="323043"/>
            </a:xfrm>
            <a:custGeom>
              <a:avLst/>
              <a:gdLst/>
              <a:ahLst/>
              <a:cxnLst/>
              <a:rect l="l" t="t" r="r" b="b"/>
              <a:pathLst>
                <a:path w="11084" h="5493" extrusionOk="0">
                  <a:moveTo>
                    <a:pt x="10137" y="3465"/>
                  </a:moveTo>
                  <a:lnTo>
                    <a:pt x="7631" y="3543"/>
                  </a:lnTo>
                  <a:lnTo>
                    <a:pt x="4913" y="1"/>
                  </a:lnTo>
                  <a:lnTo>
                    <a:pt x="0" y="3933"/>
                  </a:lnTo>
                  <a:lnTo>
                    <a:pt x="2250" y="4902"/>
                  </a:lnTo>
                  <a:lnTo>
                    <a:pt x="4445" y="2607"/>
                  </a:lnTo>
                  <a:lnTo>
                    <a:pt x="6985" y="5492"/>
                  </a:lnTo>
                  <a:lnTo>
                    <a:pt x="11084" y="401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7470872" y="866392"/>
              <a:ext cx="528404" cy="220185"/>
            </a:xfrm>
            <a:custGeom>
              <a:avLst/>
              <a:gdLst/>
              <a:ahLst/>
              <a:cxnLst/>
              <a:rect l="l" t="t" r="r" b="b"/>
              <a:pathLst>
                <a:path w="9424" h="3744" extrusionOk="0">
                  <a:moveTo>
                    <a:pt x="2907" y="0"/>
                  </a:moveTo>
                  <a:lnTo>
                    <a:pt x="0" y="2897"/>
                  </a:lnTo>
                  <a:lnTo>
                    <a:pt x="590" y="3153"/>
                  </a:lnTo>
                  <a:lnTo>
                    <a:pt x="2785" y="858"/>
                  </a:lnTo>
                  <a:lnTo>
                    <a:pt x="5325" y="3743"/>
                  </a:lnTo>
                  <a:lnTo>
                    <a:pt x="9424" y="2262"/>
                  </a:lnTo>
                  <a:lnTo>
                    <a:pt x="8778" y="1883"/>
                  </a:lnTo>
                  <a:lnTo>
                    <a:pt x="5581" y="3097"/>
                  </a:lnTo>
                  <a:lnTo>
                    <a:pt x="2907" y="0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7485843" y="1266005"/>
              <a:ext cx="71882" cy="75394"/>
            </a:xfrm>
            <a:custGeom>
              <a:avLst/>
              <a:gdLst/>
              <a:ahLst/>
              <a:cxnLst/>
              <a:rect l="l" t="t" r="r" b="b"/>
              <a:pathLst>
                <a:path w="1282" h="1282" extrusionOk="0">
                  <a:moveTo>
                    <a:pt x="1281" y="646"/>
                  </a:moveTo>
                  <a:cubicBezTo>
                    <a:pt x="1281" y="1003"/>
                    <a:pt x="992" y="1281"/>
                    <a:pt x="635" y="1281"/>
                  </a:cubicBezTo>
                  <a:cubicBezTo>
                    <a:pt x="279" y="1281"/>
                    <a:pt x="0" y="1003"/>
                    <a:pt x="0" y="646"/>
                  </a:cubicBezTo>
                  <a:cubicBezTo>
                    <a:pt x="0" y="290"/>
                    <a:pt x="279" y="0"/>
                    <a:pt x="635" y="0"/>
                  </a:cubicBezTo>
                  <a:cubicBezTo>
                    <a:pt x="992" y="0"/>
                    <a:pt x="1281" y="290"/>
                    <a:pt x="1281" y="64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7372806" y="692138"/>
              <a:ext cx="337317" cy="309929"/>
            </a:xfrm>
            <a:custGeom>
              <a:avLst/>
              <a:gdLst/>
              <a:ahLst/>
              <a:cxnLst/>
              <a:rect l="l" t="t" r="r" b="b"/>
              <a:pathLst>
                <a:path w="6016" h="5270" extrusionOk="0">
                  <a:moveTo>
                    <a:pt x="5224" y="0"/>
                  </a:moveTo>
                  <a:lnTo>
                    <a:pt x="0" y="5046"/>
                  </a:lnTo>
                  <a:lnTo>
                    <a:pt x="379" y="5269"/>
                  </a:lnTo>
                  <a:lnTo>
                    <a:pt x="6015" y="92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8513272" y="967251"/>
              <a:ext cx="184302" cy="336805"/>
            </a:xfrm>
            <a:custGeom>
              <a:avLst/>
              <a:gdLst/>
              <a:ahLst/>
              <a:cxnLst/>
              <a:rect l="l" t="t" r="r" b="b"/>
              <a:pathLst>
                <a:path w="3287" h="5727" extrusionOk="0">
                  <a:moveTo>
                    <a:pt x="891" y="3621"/>
                  </a:moveTo>
                  <a:cubicBezTo>
                    <a:pt x="1192" y="2585"/>
                    <a:pt x="813" y="1538"/>
                    <a:pt x="624" y="1092"/>
                  </a:cubicBezTo>
                  <a:cubicBezTo>
                    <a:pt x="769" y="981"/>
                    <a:pt x="914" y="870"/>
                    <a:pt x="1069" y="769"/>
                  </a:cubicBezTo>
                  <a:cubicBezTo>
                    <a:pt x="1292" y="625"/>
                    <a:pt x="1526" y="502"/>
                    <a:pt x="1738" y="335"/>
                  </a:cubicBezTo>
                  <a:cubicBezTo>
                    <a:pt x="1883" y="235"/>
                    <a:pt x="2016" y="123"/>
                    <a:pt x="2150" y="1"/>
                  </a:cubicBezTo>
                  <a:cubicBezTo>
                    <a:pt x="3008" y="825"/>
                    <a:pt x="3286" y="2307"/>
                    <a:pt x="2729" y="3699"/>
                  </a:cubicBezTo>
                  <a:cubicBezTo>
                    <a:pt x="2117" y="5258"/>
                    <a:pt x="401" y="5726"/>
                    <a:pt x="401" y="5726"/>
                  </a:cubicBezTo>
                  <a:lnTo>
                    <a:pt x="0" y="5359"/>
                  </a:lnTo>
                  <a:cubicBezTo>
                    <a:pt x="0" y="5359"/>
                    <a:pt x="501" y="5002"/>
                    <a:pt x="891" y="362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8548204" y="967251"/>
              <a:ext cx="119990" cy="116032"/>
            </a:xfrm>
            <a:custGeom>
              <a:avLst/>
              <a:gdLst/>
              <a:ahLst/>
              <a:cxnLst/>
              <a:rect l="l" t="t" r="r" b="b"/>
              <a:pathLst>
                <a:path w="2140" h="1973" extrusionOk="0">
                  <a:moveTo>
                    <a:pt x="1527" y="1"/>
                  </a:moveTo>
                  <a:cubicBezTo>
                    <a:pt x="1393" y="123"/>
                    <a:pt x="1260" y="235"/>
                    <a:pt x="1115" y="335"/>
                  </a:cubicBezTo>
                  <a:cubicBezTo>
                    <a:pt x="903" y="502"/>
                    <a:pt x="669" y="625"/>
                    <a:pt x="446" y="769"/>
                  </a:cubicBezTo>
                  <a:cubicBezTo>
                    <a:pt x="291" y="870"/>
                    <a:pt x="146" y="981"/>
                    <a:pt x="1" y="1092"/>
                  </a:cubicBezTo>
                  <a:cubicBezTo>
                    <a:pt x="79" y="1282"/>
                    <a:pt x="201" y="1605"/>
                    <a:pt x="279" y="1972"/>
                  </a:cubicBezTo>
                  <a:cubicBezTo>
                    <a:pt x="458" y="1950"/>
                    <a:pt x="1906" y="1460"/>
                    <a:pt x="2140" y="925"/>
                  </a:cubicBezTo>
                  <a:cubicBezTo>
                    <a:pt x="1995" y="569"/>
                    <a:pt x="1794" y="246"/>
                    <a:pt x="1527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8041722" y="763533"/>
              <a:ext cx="621480" cy="323043"/>
            </a:xfrm>
            <a:custGeom>
              <a:avLst/>
              <a:gdLst/>
              <a:ahLst/>
              <a:cxnLst/>
              <a:rect l="l" t="t" r="r" b="b"/>
              <a:pathLst>
                <a:path w="11084" h="5493" extrusionOk="0">
                  <a:moveTo>
                    <a:pt x="947" y="3465"/>
                  </a:moveTo>
                  <a:lnTo>
                    <a:pt x="3453" y="3543"/>
                  </a:lnTo>
                  <a:lnTo>
                    <a:pt x="6171" y="1"/>
                  </a:lnTo>
                  <a:lnTo>
                    <a:pt x="11083" y="3933"/>
                  </a:lnTo>
                  <a:lnTo>
                    <a:pt x="8833" y="4902"/>
                  </a:lnTo>
                  <a:lnTo>
                    <a:pt x="6639" y="2607"/>
                  </a:lnTo>
                  <a:lnTo>
                    <a:pt x="4110" y="5492"/>
                  </a:lnTo>
                  <a:lnTo>
                    <a:pt x="0" y="401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8041722" y="866392"/>
              <a:ext cx="528404" cy="220185"/>
            </a:xfrm>
            <a:custGeom>
              <a:avLst/>
              <a:gdLst/>
              <a:ahLst/>
              <a:cxnLst/>
              <a:rect l="l" t="t" r="r" b="b"/>
              <a:pathLst>
                <a:path w="9424" h="3744" extrusionOk="0">
                  <a:moveTo>
                    <a:pt x="6516" y="0"/>
                  </a:moveTo>
                  <a:lnTo>
                    <a:pt x="3854" y="3097"/>
                  </a:lnTo>
                  <a:lnTo>
                    <a:pt x="657" y="1883"/>
                  </a:lnTo>
                  <a:lnTo>
                    <a:pt x="0" y="2262"/>
                  </a:lnTo>
                  <a:lnTo>
                    <a:pt x="4110" y="3743"/>
                  </a:lnTo>
                  <a:lnTo>
                    <a:pt x="6639" y="858"/>
                  </a:lnTo>
                  <a:lnTo>
                    <a:pt x="8833" y="3153"/>
                  </a:lnTo>
                  <a:lnTo>
                    <a:pt x="9424" y="2897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8483275" y="1266005"/>
              <a:ext cx="72499" cy="75394"/>
            </a:xfrm>
            <a:custGeom>
              <a:avLst/>
              <a:gdLst/>
              <a:ahLst/>
              <a:cxnLst/>
              <a:rect l="l" t="t" r="r" b="b"/>
              <a:pathLst>
                <a:path w="1293" h="1282" extrusionOk="0">
                  <a:moveTo>
                    <a:pt x="0" y="646"/>
                  </a:moveTo>
                  <a:cubicBezTo>
                    <a:pt x="0" y="1003"/>
                    <a:pt x="290" y="1281"/>
                    <a:pt x="647" y="1281"/>
                  </a:cubicBezTo>
                  <a:cubicBezTo>
                    <a:pt x="1003" y="1281"/>
                    <a:pt x="1293" y="1003"/>
                    <a:pt x="1293" y="646"/>
                  </a:cubicBezTo>
                  <a:cubicBezTo>
                    <a:pt x="1293" y="290"/>
                    <a:pt x="1003" y="0"/>
                    <a:pt x="647" y="0"/>
                  </a:cubicBezTo>
                  <a:cubicBezTo>
                    <a:pt x="290" y="0"/>
                    <a:pt x="0" y="290"/>
                    <a:pt x="0" y="64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8330876" y="692138"/>
              <a:ext cx="337317" cy="309929"/>
            </a:xfrm>
            <a:custGeom>
              <a:avLst/>
              <a:gdLst/>
              <a:ahLst/>
              <a:cxnLst/>
              <a:rect l="l" t="t" r="r" b="b"/>
              <a:pathLst>
                <a:path w="6016" h="5270" extrusionOk="0">
                  <a:moveTo>
                    <a:pt x="791" y="0"/>
                  </a:moveTo>
                  <a:lnTo>
                    <a:pt x="6016" y="5046"/>
                  </a:lnTo>
                  <a:lnTo>
                    <a:pt x="5648" y="5269"/>
                  </a:lnTo>
                  <a:lnTo>
                    <a:pt x="1" y="92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7790024" y="810052"/>
              <a:ext cx="460951" cy="211657"/>
            </a:xfrm>
            <a:custGeom>
              <a:avLst/>
              <a:gdLst/>
              <a:ahLst/>
              <a:cxnLst/>
              <a:rect l="l" t="t" r="r" b="b"/>
              <a:pathLst>
                <a:path w="8221" h="3599" extrusionOk="0">
                  <a:moveTo>
                    <a:pt x="11" y="0"/>
                  </a:moveTo>
                  <a:cubicBezTo>
                    <a:pt x="0" y="279"/>
                    <a:pt x="11" y="502"/>
                    <a:pt x="34" y="635"/>
                  </a:cubicBezTo>
                  <a:cubicBezTo>
                    <a:pt x="145" y="1215"/>
                    <a:pt x="1693" y="3086"/>
                    <a:pt x="1983" y="3264"/>
                  </a:cubicBezTo>
                  <a:cubicBezTo>
                    <a:pt x="2272" y="3442"/>
                    <a:pt x="2997" y="3598"/>
                    <a:pt x="4110" y="3598"/>
                  </a:cubicBezTo>
                  <a:cubicBezTo>
                    <a:pt x="5224" y="3598"/>
                    <a:pt x="5948" y="3442"/>
                    <a:pt x="6238" y="3264"/>
                  </a:cubicBezTo>
                  <a:cubicBezTo>
                    <a:pt x="6539" y="3086"/>
                    <a:pt x="8076" y="1215"/>
                    <a:pt x="8187" y="635"/>
                  </a:cubicBezTo>
                  <a:cubicBezTo>
                    <a:pt x="8210" y="502"/>
                    <a:pt x="8221" y="279"/>
                    <a:pt x="821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7785650" y="328575"/>
              <a:ext cx="469698" cy="579808"/>
            </a:xfrm>
            <a:custGeom>
              <a:avLst/>
              <a:gdLst/>
              <a:ahLst/>
              <a:cxnLst/>
              <a:rect l="l" t="t" r="r" b="b"/>
              <a:pathLst>
                <a:path w="8377" h="9859" extrusionOk="0">
                  <a:moveTo>
                    <a:pt x="4957" y="502"/>
                  </a:moveTo>
                  <a:cubicBezTo>
                    <a:pt x="4567" y="0"/>
                    <a:pt x="3810" y="0"/>
                    <a:pt x="3420" y="502"/>
                  </a:cubicBezTo>
                  <a:cubicBezTo>
                    <a:pt x="3008" y="1025"/>
                    <a:pt x="2451" y="1816"/>
                    <a:pt x="1749" y="3019"/>
                  </a:cubicBezTo>
                  <a:cubicBezTo>
                    <a:pt x="156" y="5715"/>
                    <a:pt x="0" y="8232"/>
                    <a:pt x="112" y="8822"/>
                  </a:cubicBezTo>
                  <a:cubicBezTo>
                    <a:pt x="112" y="8834"/>
                    <a:pt x="123" y="8856"/>
                    <a:pt x="134" y="8867"/>
                  </a:cubicBezTo>
                  <a:cubicBezTo>
                    <a:pt x="1337" y="9502"/>
                    <a:pt x="2718" y="9858"/>
                    <a:pt x="4188" y="9858"/>
                  </a:cubicBezTo>
                  <a:cubicBezTo>
                    <a:pt x="5659" y="9858"/>
                    <a:pt x="7040" y="9502"/>
                    <a:pt x="8254" y="8867"/>
                  </a:cubicBezTo>
                  <a:cubicBezTo>
                    <a:pt x="8254" y="8856"/>
                    <a:pt x="8265" y="8834"/>
                    <a:pt x="8265" y="8822"/>
                  </a:cubicBezTo>
                  <a:cubicBezTo>
                    <a:pt x="8377" y="8232"/>
                    <a:pt x="8221" y="5715"/>
                    <a:pt x="6639" y="3019"/>
                  </a:cubicBezTo>
                  <a:cubicBezTo>
                    <a:pt x="5926" y="1816"/>
                    <a:pt x="5369" y="1025"/>
                    <a:pt x="4957" y="50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7948646" y="382268"/>
              <a:ext cx="143707" cy="28876"/>
            </a:xfrm>
            <a:custGeom>
              <a:avLst/>
              <a:gdLst/>
              <a:ahLst/>
              <a:cxnLst/>
              <a:rect l="l" t="t" r="r" b="b"/>
              <a:pathLst>
                <a:path w="2563" h="491" extrusionOk="0">
                  <a:moveTo>
                    <a:pt x="1281" y="491"/>
                  </a:moveTo>
                  <a:cubicBezTo>
                    <a:pt x="1716" y="491"/>
                    <a:pt x="2150" y="413"/>
                    <a:pt x="2562" y="290"/>
                  </a:cubicBezTo>
                  <a:cubicBezTo>
                    <a:pt x="2496" y="190"/>
                    <a:pt x="2429" y="90"/>
                    <a:pt x="2362" y="1"/>
                  </a:cubicBezTo>
                  <a:cubicBezTo>
                    <a:pt x="2306" y="23"/>
                    <a:pt x="2251" y="34"/>
                    <a:pt x="2195" y="45"/>
                  </a:cubicBezTo>
                  <a:cubicBezTo>
                    <a:pt x="2161" y="56"/>
                    <a:pt x="2128" y="56"/>
                    <a:pt x="2106" y="67"/>
                  </a:cubicBezTo>
                  <a:cubicBezTo>
                    <a:pt x="1950" y="179"/>
                    <a:pt x="1749" y="246"/>
                    <a:pt x="1515" y="246"/>
                  </a:cubicBezTo>
                  <a:cubicBezTo>
                    <a:pt x="1371" y="246"/>
                    <a:pt x="1248" y="223"/>
                    <a:pt x="1137" y="179"/>
                  </a:cubicBezTo>
                  <a:cubicBezTo>
                    <a:pt x="992" y="168"/>
                    <a:pt x="858" y="157"/>
                    <a:pt x="1047" y="145"/>
                  </a:cubicBezTo>
                  <a:cubicBezTo>
                    <a:pt x="981" y="157"/>
                    <a:pt x="914" y="157"/>
                    <a:pt x="847" y="157"/>
                  </a:cubicBezTo>
                  <a:cubicBezTo>
                    <a:pt x="669" y="145"/>
                    <a:pt x="502" y="123"/>
                    <a:pt x="335" y="79"/>
                  </a:cubicBezTo>
                  <a:cubicBezTo>
                    <a:pt x="279" y="67"/>
                    <a:pt x="223" y="56"/>
                    <a:pt x="179" y="34"/>
                  </a:cubicBezTo>
                  <a:cubicBezTo>
                    <a:pt x="123" y="112"/>
                    <a:pt x="56" y="201"/>
                    <a:pt x="0" y="290"/>
                  </a:cubicBezTo>
                  <a:cubicBezTo>
                    <a:pt x="413" y="413"/>
                    <a:pt x="847" y="491"/>
                    <a:pt x="1281" y="49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7956776" y="335926"/>
              <a:ext cx="128064" cy="63456"/>
            </a:xfrm>
            <a:custGeom>
              <a:avLst/>
              <a:gdLst/>
              <a:ahLst/>
              <a:cxnLst/>
              <a:rect l="l" t="t" r="r" b="b"/>
              <a:pathLst>
                <a:path w="2284" h="1079" extrusionOk="0">
                  <a:moveTo>
                    <a:pt x="1136" y="1"/>
                  </a:moveTo>
                  <a:cubicBezTo>
                    <a:pt x="850" y="1"/>
                    <a:pt x="563" y="126"/>
                    <a:pt x="368" y="377"/>
                  </a:cubicBezTo>
                  <a:cubicBezTo>
                    <a:pt x="256" y="521"/>
                    <a:pt x="134" y="688"/>
                    <a:pt x="0" y="878"/>
                  </a:cubicBezTo>
                  <a:cubicBezTo>
                    <a:pt x="368" y="1011"/>
                    <a:pt x="747" y="1078"/>
                    <a:pt x="1136" y="1078"/>
                  </a:cubicBezTo>
                  <a:cubicBezTo>
                    <a:pt x="1526" y="1078"/>
                    <a:pt x="1905" y="1011"/>
                    <a:pt x="2284" y="878"/>
                  </a:cubicBezTo>
                  <a:cubicBezTo>
                    <a:pt x="2139" y="688"/>
                    <a:pt x="2016" y="521"/>
                    <a:pt x="1905" y="377"/>
                  </a:cubicBezTo>
                  <a:cubicBezTo>
                    <a:pt x="1710" y="126"/>
                    <a:pt x="1423" y="1"/>
                    <a:pt x="113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7789351" y="757005"/>
              <a:ext cx="462241" cy="151377"/>
            </a:xfrm>
            <a:custGeom>
              <a:avLst/>
              <a:gdLst/>
              <a:ahLst/>
              <a:cxnLst/>
              <a:rect l="l" t="t" r="r" b="b"/>
              <a:pathLst>
                <a:path w="8244" h="2574" extrusionOk="0">
                  <a:moveTo>
                    <a:pt x="123" y="0"/>
                  </a:moveTo>
                  <a:cubicBezTo>
                    <a:pt x="1" y="746"/>
                    <a:pt x="1" y="1292"/>
                    <a:pt x="46" y="1537"/>
                  </a:cubicBezTo>
                  <a:cubicBezTo>
                    <a:pt x="46" y="1549"/>
                    <a:pt x="57" y="1571"/>
                    <a:pt x="68" y="1582"/>
                  </a:cubicBezTo>
                  <a:cubicBezTo>
                    <a:pt x="1271" y="2217"/>
                    <a:pt x="2652" y="2573"/>
                    <a:pt x="4122" y="2573"/>
                  </a:cubicBezTo>
                  <a:cubicBezTo>
                    <a:pt x="5593" y="2573"/>
                    <a:pt x="6974" y="2217"/>
                    <a:pt x="8188" y="1582"/>
                  </a:cubicBezTo>
                  <a:cubicBezTo>
                    <a:pt x="8188" y="1571"/>
                    <a:pt x="8199" y="1549"/>
                    <a:pt x="8199" y="1537"/>
                  </a:cubicBezTo>
                  <a:cubicBezTo>
                    <a:pt x="8244" y="1292"/>
                    <a:pt x="8244" y="746"/>
                    <a:pt x="8121" y="0"/>
                  </a:cubicBezTo>
                  <a:cubicBezTo>
                    <a:pt x="6929" y="613"/>
                    <a:pt x="5570" y="969"/>
                    <a:pt x="4122" y="969"/>
                  </a:cubicBezTo>
                  <a:cubicBezTo>
                    <a:pt x="2674" y="969"/>
                    <a:pt x="1315" y="613"/>
                    <a:pt x="12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7884333" y="478599"/>
              <a:ext cx="71209" cy="79982"/>
            </a:xfrm>
            <a:custGeom>
              <a:avLst/>
              <a:gdLst/>
              <a:ahLst/>
              <a:cxnLst/>
              <a:rect l="l" t="t" r="r" b="b"/>
              <a:pathLst>
                <a:path w="1270" h="1360" extrusionOk="0">
                  <a:moveTo>
                    <a:pt x="1270" y="1025"/>
                  </a:moveTo>
                  <a:lnTo>
                    <a:pt x="267" y="0"/>
                  </a:lnTo>
                  <a:cubicBezTo>
                    <a:pt x="178" y="145"/>
                    <a:pt x="89" y="290"/>
                    <a:pt x="0" y="446"/>
                  </a:cubicBezTo>
                  <a:lnTo>
                    <a:pt x="1147" y="135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8085401" y="478599"/>
              <a:ext cx="71265" cy="79982"/>
            </a:xfrm>
            <a:custGeom>
              <a:avLst/>
              <a:gdLst/>
              <a:ahLst/>
              <a:cxnLst/>
              <a:rect l="l" t="t" r="r" b="b"/>
              <a:pathLst>
                <a:path w="1271" h="1360" extrusionOk="0">
                  <a:moveTo>
                    <a:pt x="123" y="1359"/>
                  </a:moveTo>
                  <a:lnTo>
                    <a:pt x="1271" y="446"/>
                  </a:lnTo>
                  <a:cubicBezTo>
                    <a:pt x="1182" y="290"/>
                    <a:pt x="1093" y="145"/>
                    <a:pt x="1015" y="0"/>
                  </a:cubicBezTo>
                  <a:lnTo>
                    <a:pt x="1" y="10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8009874" y="681670"/>
              <a:ext cx="21251" cy="340039"/>
            </a:xfrm>
            <a:custGeom>
              <a:avLst/>
              <a:gdLst/>
              <a:ahLst/>
              <a:cxnLst/>
              <a:rect l="l" t="t" r="r" b="b"/>
              <a:pathLst>
                <a:path w="379" h="5782" extrusionOk="0">
                  <a:moveTo>
                    <a:pt x="0" y="0"/>
                  </a:moveTo>
                  <a:lnTo>
                    <a:pt x="0" y="5770"/>
                  </a:lnTo>
                  <a:cubicBezTo>
                    <a:pt x="67" y="5781"/>
                    <a:pt x="123" y="5781"/>
                    <a:pt x="189" y="5781"/>
                  </a:cubicBezTo>
                  <a:cubicBezTo>
                    <a:pt x="256" y="5781"/>
                    <a:pt x="312" y="5781"/>
                    <a:pt x="379" y="5770"/>
                  </a:cubicBezTo>
                  <a:lnTo>
                    <a:pt x="3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7905528" y="478599"/>
              <a:ext cx="229887" cy="241121"/>
            </a:xfrm>
            <a:custGeom>
              <a:avLst/>
              <a:gdLst/>
              <a:ahLst/>
              <a:cxnLst/>
              <a:rect l="l" t="t" r="r" b="b"/>
              <a:pathLst>
                <a:path w="4100" h="4100" extrusionOk="0">
                  <a:moveTo>
                    <a:pt x="2050" y="0"/>
                  </a:moveTo>
                  <a:cubicBezTo>
                    <a:pt x="914" y="0"/>
                    <a:pt x="1" y="913"/>
                    <a:pt x="1" y="2050"/>
                  </a:cubicBezTo>
                  <a:cubicBezTo>
                    <a:pt x="1" y="3186"/>
                    <a:pt x="914" y="4099"/>
                    <a:pt x="2050" y="4099"/>
                  </a:cubicBezTo>
                  <a:cubicBezTo>
                    <a:pt x="3187" y="4099"/>
                    <a:pt x="4100" y="3186"/>
                    <a:pt x="4100" y="2050"/>
                  </a:cubicBezTo>
                  <a:cubicBezTo>
                    <a:pt x="4100" y="913"/>
                    <a:pt x="3187" y="0"/>
                    <a:pt x="20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7911808" y="485127"/>
              <a:ext cx="217383" cy="228006"/>
            </a:xfrm>
            <a:custGeom>
              <a:avLst/>
              <a:gdLst/>
              <a:ahLst/>
              <a:cxnLst/>
              <a:rect l="l" t="t" r="r" b="b"/>
              <a:pathLst>
                <a:path w="3877" h="3877" extrusionOk="0">
                  <a:moveTo>
                    <a:pt x="3877" y="1939"/>
                  </a:moveTo>
                  <a:cubicBezTo>
                    <a:pt x="3877" y="3008"/>
                    <a:pt x="3008" y="3877"/>
                    <a:pt x="1938" y="3877"/>
                  </a:cubicBezTo>
                  <a:cubicBezTo>
                    <a:pt x="869" y="3877"/>
                    <a:pt x="0" y="3008"/>
                    <a:pt x="0" y="1939"/>
                  </a:cubicBezTo>
                  <a:cubicBezTo>
                    <a:pt x="0" y="869"/>
                    <a:pt x="869" y="0"/>
                    <a:pt x="1938" y="0"/>
                  </a:cubicBezTo>
                  <a:cubicBezTo>
                    <a:pt x="3008" y="0"/>
                    <a:pt x="3877" y="869"/>
                    <a:pt x="3877" y="193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952403" y="527705"/>
              <a:ext cx="136194" cy="142849"/>
            </a:xfrm>
            <a:custGeom>
              <a:avLst/>
              <a:gdLst/>
              <a:ahLst/>
              <a:cxnLst/>
              <a:rect l="l" t="t" r="r" b="b"/>
              <a:pathLst>
                <a:path w="2429" h="2429" extrusionOk="0">
                  <a:moveTo>
                    <a:pt x="2429" y="1215"/>
                  </a:moveTo>
                  <a:cubicBezTo>
                    <a:pt x="2429" y="1883"/>
                    <a:pt x="1883" y="2429"/>
                    <a:pt x="1214" y="2429"/>
                  </a:cubicBezTo>
                  <a:cubicBezTo>
                    <a:pt x="546" y="2429"/>
                    <a:pt x="0" y="1883"/>
                    <a:pt x="0" y="1215"/>
                  </a:cubicBezTo>
                  <a:cubicBezTo>
                    <a:pt x="0" y="546"/>
                    <a:pt x="546" y="1"/>
                    <a:pt x="1214" y="1"/>
                  </a:cubicBezTo>
                  <a:cubicBezTo>
                    <a:pt x="1883" y="1"/>
                    <a:pt x="2429" y="546"/>
                    <a:pt x="2429" y="12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7986101" y="562403"/>
              <a:ext cx="68798" cy="72807"/>
            </a:xfrm>
            <a:custGeom>
              <a:avLst/>
              <a:gdLst/>
              <a:ahLst/>
              <a:cxnLst/>
              <a:rect l="l" t="t" r="r" b="b"/>
              <a:pathLst>
                <a:path w="1227" h="1238" extrusionOk="0">
                  <a:moveTo>
                    <a:pt x="1226" y="625"/>
                  </a:moveTo>
                  <a:cubicBezTo>
                    <a:pt x="1226" y="959"/>
                    <a:pt x="959" y="1237"/>
                    <a:pt x="613" y="1237"/>
                  </a:cubicBezTo>
                  <a:cubicBezTo>
                    <a:pt x="268" y="1237"/>
                    <a:pt x="1" y="959"/>
                    <a:pt x="1" y="625"/>
                  </a:cubicBezTo>
                  <a:cubicBezTo>
                    <a:pt x="1" y="279"/>
                    <a:pt x="268" y="1"/>
                    <a:pt x="613" y="1"/>
                  </a:cubicBezTo>
                  <a:cubicBezTo>
                    <a:pt x="959" y="1"/>
                    <a:pt x="1226" y="279"/>
                    <a:pt x="1226" y="62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00" grpId="0" animBg="1"/>
      <p:bldP spid="302" grpId="0" animBg="1"/>
      <p:bldP spid="304" grpId="0" build="p"/>
      <p:bldP spid="305" grpId="0" build="p"/>
      <p:bldP spid="308" grpId="0" build="p"/>
      <p:bldP spid="312" grpId="0"/>
      <p:bldP spid="313" grpId="0"/>
      <p:bldP spid="3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39"/>
          <p:cNvCxnSpPr/>
          <p:nvPr/>
        </p:nvCxnSpPr>
        <p:spPr>
          <a:xfrm>
            <a:off x="4279125" y="3861673"/>
            <a:ext cx="40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39"/>
          <p:cNvSpPr/>
          <p:nvPr/>
        </p:nvSpPr>
        <p:spPr>
          <a:xfrm>
            <a:off x="5617725" y="683976"/>
            <a:ext cx="1341600" cy="13416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9"/>
          <p:cNvSpPr txBox="1">
            <a:spLocks noGrp="1"/>
          </p:cNvSpPr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TỔNG QUAN VỀ ĐỀ TÀI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600" name="Google Shape;600;p39"/>
          <p:cNvSpPr txBox="1">
            <a:spLocks noGrp="1"/>
          </p:cNvSpPr>
          <p:nvPr>
            <p:ph type="title" idx="2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02" name="Google Shape;602;p39"/>
          <p:cNvSpPr/>
          <p:nvPr/>
        </p:nvSpPr>
        <p:spPr>
          <a:xfrm>
            <a:off x="-1114100" y="-994025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9"/>
          <p:cNvGrpSpPr/>
          <p:nvPr/>
        </p:nvGrpSpPr>
        <p:grpSpPr>
          <a:xfrm>
            <a:off x="1372352" y="897628"/>
            <a:ext cx="1999504" cy="3469157"/>
            <a:chOff x="838950" y="1315776"/>
            <a:chExt cx="1890248" cy="3279597"/>
          </a:xfrm>
        </p:grpSpPr>
        <p:sp>
          <p:nvSpPr>
            <p:cNvPr id="604" name="Google Shape;604;p39"/>
            <p:cNvSpPr/>
            <p:nvPr/>
          </p:nvSpPr>
          <p:spPr>
            <a:xfrm>
              <a:off x="1812359" y="3915951"/>
              <a:ext cx="503435" cy="652355"/>
            </a:xfrm>
            <a:custGeom>
              <a:avLst/>
              <a:gdLst/>
              <a:ahLst/>
              <a:cxnLst/>
              <a:rect l="l" t="t" r="r" b="b"/>
              <a:pathLst>
                <a:path w="4557" h="5905" extrusionOk="0">
                  <a:moveTo>
                    <a:pt x="1348" y="1"/>
                  </a:moveTo>
                  <a:lnTo>
                    <a:pt x="3097" y="1"/>
                  </a:lnTo>
                  <a:cubicBezTo>
                    <a:pt x="3097" y="1"/>
                    <a:pt x="4556" y="636"/>
                    <a:pt x="4556" y="3053"/>
                  </a:cubicBezTo>
                  <a:cubicBezTo>
                    <a:pt x="4556" y="5459"/>
                    <a:pt x="3019" y="5905"/>
                    <a:pt x="3019" y="5905"/>
                  </a:cubicBezTo>
                  <a:lnTo>
                    <a:pt x="1348" y="5905"/>
                  </a:lnTo>
                  <a:cubicBezTo>
                    <a:pt x="1348" y="5905"/>
                    <a:pt x="0" y="5359"/>
                    <a:pt x="0" y="2741"/>
                  </a:cubicBezTo>
                  <a:cubicBezTo>
                    <a:pt x="0" y="302"/>
                    <a:pt x="1348" y="1"/>
                    <a:pt x="134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929243" y="2136506"/>
              <a:ext cx="588279" cy="1121211"/>
            </a:xfrm>
            <a:custGeom>
              <a:avLst/>
              <a:gdLst/>
              <a:ahLst/>
              <a:cxnLst/>
              <a:rect l="l" t="t" r="r" b="b"/>
              <a:pathLst>
                <a:path w="5325" h="10149" extrusionOk="0">
                  <a:moveTo>
                    <a:pt x="0" y="324"/>
                  </a:moveTo>
                  <a:cubicBezTo>
                    <a:pt x="0" y="324"/>
                    <a:pt x="1070" y="1"/>
                    <a:pt x="1449" y="1104"/>
                  </a:cubicBezTo>
                  <a:cubicBezTo>
                    <a:pt x="1816" y="2206"/>
                    <a:pt x="1927" y="5793"/>
                    <a:pt x="2206" y="6618"/>
                  </a:cubicBezTo>
                  <a:cubicBezTo>
                    <a:pt x="2484" y="7442"/>
                    <a:pt x="5325" y="9347"/>
                    <a:pt x="5325" y="9347"/>
                  </a:cubicBezTo>
                  <a:lnTo>
                    <a:pt x="4545" y="10149"/>
                  </a:lnTo>
                  <a:cubicBezTo>
                    <a:pt x="4545" y="10149"/>
                    <a:pt x="958" y="7598"/>
                    <a:pt x="802" y="6840"/>
                  </a:cubicBezTo>
                  <a:cubicBezTo>
                    <a:pt x="646" y="6083"/>
                    <a:pt x="0" y="324"/>
                    <a:pt x="0" y="32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1877540" y="2155066"/>
              <a:ext cx="280717" cy="355729"/>
            </a:xfrm>
            <a:custGeom>
              <a:avLst/>
              <a:gdLst/>
              <a:ahLst/>
              <a:cxnLst/>
              <a:rect l="l" t="t" r="r" b="b"/>
              <a:pathLst>
                <a:path w="2541" h="3220" extrusionOk="0">
                  <a:moveTo>
                    <a:pt x="947" y="3219"/>
                  </a:moveTo>
                  <a:lnTo>
                    <a:pt x="2173" y="2696"/>
                  </a:lnTo>
                  <a:cubicBezTo>
                    <a:pt x="2540" y="2595"/>
                    <a:pt x="2240" y="1248"/>
                    <a:pt x="2084" y="858"/>
                  </a:cubicBezTo>
                  <a:cubicBezTo>
                    <a:pt x="1850" y="279"/>
                    <a:pt x="1671" y="111"/>
                    <a:pt x="1404" y="56"/>
                  </a:cubicBezTo>
                  <a:lnTo>
                    <a:pt x="1" y="0"/>
                  </a:lnTo>
                  <a:cubicBezTo>
                    <a:pt x="1" y="0"/>
                    <a:pt x="791" y="1571"/>
                    <a:pt x="947" y="321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1891129" y="1542142"/>
              <a:ext cx="148920" cy="229015"/>
            </a:xfrm>
            <a:custGeom>
              <a:avLst/>
              <a:gdLst/>
              <a:ahLst/>
              <a:cxnLst/>
              <a:rect l="l" t="t" r="r" b="b"/>
              <a:pathLst>
                <a:path w="1348" h="2073" extrusionOk="0">
                  <a:moveTo>
                    <a:pt x="791" y="1"/>
                  </a:moveTo>
                  <a:lnTo>
                    <a:pt x="0" y="34"/>
                  </a:lnTo>
                  <a:lnTo>
                    <a:pt x="112" y="2073"/>
                  </a:lnTo>
                  <a:lnTo>
                    <a:pt x="902" y="2028"/>
                  </a:lnTo>
                  <a:cubicBezTo>
                    <a:pt x="902" y="2028"/>
                    <a:pt x="1348" y="1805"/>
                    <a:pt x="1303" y="981"/>
                  </a:cubicBezTo>
                  <a:cubicBezTo>
                    <a:pt x="1259" y="168"/>
                    <a:pt x="791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981686" y="2143908"/>
              <a:ext cx="1150708" cy="2073726"/>
            </a:xfrm>
            <a:custGeom>
              <a:avLst/>
              <a:gdLst/>
              <a:ahLst/>
              <a:cxnLst/>
              <a:rect l="l" t="t" r="r" b="b"/>
              <a:pathLst>
                <a:path w="10416" h="18771" extrusionOk="0">
                  <a:moveTo>
                    <a:pt x="646" y="3031"/>
                  </a:moveTo>
                  <a:cubicBezTo>
                    <a:pt x="646" y="3031"/>
                    <a:pt x="1404" y="8199"/>
                    <a:pt x="1404" y="10304"/>
                  </a:cubicBezTo>
                  <a:cubicBezTo>
                    <a:pt x="1404" y="12421"/>
                    <a:pt x="969" y="16598"/>
                    <a:pt x="969" y="16598"/>
                  </a:cubicBezTo>
                  <a:cubicBezTo>
                    <a:pt x="969" y="16598"/>
                    <a:pt x="6739" y="18770"/>
                    <a:pt x="9469" y="16286"/>
                  </a:cubicBezTo>
                  <a:cubicBezTo>
                    <a:pt x="9469" y="16286"/>
                    <a:pt x="9246" y="8979"/>
                    <a:pt x="9268" y="7876"/>
                  </a:cubicBezTo>
                  <a:cubicBezTo>
                    <a:pt x="9301" y="6784"/>
                    <a:pt x="10415" y="1917"/>
                    <a:pt x="8622" y="101"/>
                  </a:cubicBezTo>
                  <a:lnTo>
                    <a:pt x="6428" y="1"/>
                  </a:lnTo>
                  <a:lnTo>
                    <a:pt x="3208" y="212"/>
                  </a:lnTo>
                  <a:lnTo>
                    <a:pt x="0" y="925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1028417" y="2395021"/>
              <a:ext cx="289334" cy="1646630"/>
            </a:xfrm>
            <a:custGeom>
              <a:avLst/>
              <a:gdLst/>
              <a:ahLst/>
              <a:cxnLst/>
              <a:rect l="l" t="t" r="r" b="b"/>
              <a:pathLst>
                <a:path w="2619" h="14905" extrusionOk="0">
                  <a:moveTo>
                    <a:pt x="1" y="0"/>
                  </a:moveTo>
                  <a:lnTo>
                    <a:pt x="223" y="758"/>
                  </a:lnTo>
                  <a:cubicBezTo>
                    <a:pt x="223" y="758"/>
                    <a:pt x="981" y="5926"/>
                    <a:pt x="981" y="8031"/>
                  </a:cubicBezTo>
                  <a:cubicBezTo>
                    <a:pt x="981" y="10148"/>
                    <a:pt x="546" y="14325"/>
                    <a:pt x="546" y="14325"/>
                  </a:cubicBezTo>
                  <a:cubicBezTo>
                    <a:pt x="546" y="14325"/>
                    <a:pt x="1270" y="14670"/>
                    <a:pt x="2618" y="14904"/>
                  </a:cubicBezTo>
                  <a:cubicBezTo>
                    <a:pt x="2507" y="13746"/>
                    <a:pt x="2585" y="12587"/>
                    <a:pt x="2551" y="11418"/>
                  </a:cubicBezTo>
                  <a:cubicBezTo>
                    <a:pt x="2518" y="9958"/>
                    <a:pt x="2485" y="7875"/>
                    <a:pt x="2362" y="6416"/>
                  </a:cubicBezTo>
                  <a:cubicBezTo>
                    <a:pt x="2173" y="4177"/>
                    <a:pt x="1694" y="179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1028417" y="2395021"/>
              <a:ext cx="278287" cy="1068183"/>
            </a:xfrm>
            <a:custGeom>
              <a:avLst/>
              <a:gdLst/>
              <a:ahLst/>
              <a:cxnLst/>
              <a:rect l="l" t="t" r="r" b="b"/>
              <a:pathLst>
                <a:path w="2519" h="9669" extrusionOk="0">
                  <a:moveTo>
                    <a:pt x="1" y="0"/>
                  </a:moveTo>
                  <a:lnTo>
                    <a:pt x="223" y="758"/>
                  </a:lnTo>
                  <a:cubicBezTo>
                    <a:pt x="223" y="758"/>
                    <a:pt x="981" y="5926"/>
                    <a:pt x="981" y="8031"/>
                  </a:cubicBezTo>
                  <a:cubicBezTo>
                    <a:pt x="981" y="8444"/>
                    <a:pt x="959" y="8923"/>
                    <a:pt x="936" y="9435"/>
                  </a:cubicBezTo>
                  <a:cubicBezTo>
                    <a:pt x="1471" y="9524"/>
                    <a:pt x="1983" y="9658"/>
                    <a:pt x="2518" y="9669"/>
                  </a:cubicBezTo>
                  <a:cubicBezTo>
                    <a:pt x="2485" y="8555"/>
                    <a:pt x="2440" y="7352"/>
                    <a:pt x="2362" y="6416"/>
                  </a:cubicBezTo>
                  <a:cubicBezTo>
                    <a:pt x="2173" y="4177"/>
                    <a:pt x="1694" y="179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1088737" y="3709249"/>
              <a:ext cx="229015" cy="332419"/>
            </a:xfrm>
            <a:custGeom>
              <a:avLst/>
              <a:gdLst/>
              <a:ahLst/>
              <a:cxnLst/>
              <a:rect l="l" t="t" r="r" b="b"/>
              <a:pathLst>
                <a:path w="2073" h="3009" extrusionOk="0">
                  <a:moveTo>
                    <a:pt x="223" y="1"/>
                  </a:moveTo>
                  <a:cubicBezTo>
                    <a:pt x="112" y="1348"/>
                    <a:pt x="0" y="2429"/>
                    <a:pt x="0" y="2429"/>
                  </a:cubicBezTo>
                  <a:cubicBezTo>
                    <a:pt x="0" y="2429"/>
                    <a:pt x="724" y="2785"/>
                    <a:pt x="2072" y="3008"/>
                  </a:cubicBezTo>
                  <a:cubicBezTo>
                    <a:pt x="1972" y="2017"/>
                    <a:pt x="2017" y="1025"/>
                    <a:pt x="2017" y="34"/>
                  </a:cubicBezTo>
                  <a:lnTo>
                    <a:pt x="2017" y="34"/>
                  </a:lnTo>
                  <a:cubicBezTo>
                    <a:pt x="1925" y="41"/>
                    <a:pt x="1519" y="78"/>
                    <a:pt x="1082" y="78"/>
                  </a:cubicBezTo>
                  <a:cubicBezTo>
                    <a:pt x="779" y="78"/>
                    <a:pt x="461" y="60"/>
                    <a:pt x="22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331123" y="1949469"/>
              <a:ext cx="421020" cy="318831"/>
            </a:xfrm>
            <a:custGeom>
              <a:avLst/>
              <a:gdLst/>
              <a:ahLst/>
              <a:cxnLst/>
              <a:rect l="l" t="t" r="r" b="b"/>
              <a:pathLst>
                <a:path w="3811" h="2886" extrusionOk="0">
                  <a:moveTo>
                    <a:pt x="1" y="279"/>
                  </a:moveTo>
                  <a:lnTo>
                    <a:pt x="1" y="1972"/>
                  </a:lnTo>
                  <a:cubicBezTo>
                    <a:pt x="1" y="1972"/>
                    <a:pt x="680" y="2429"/>
                    <a:pt x="1304" y="2518"/>
                  </a:cubicBezTo>
                  <a:cubicBezTo>
                    <a:pt x="1917" y="2607"/>
                    <a:pt x="3287" y="2886"/>
                    <a:pt x="3810" y="1861"/>
                  </a:cubicBezTo>
                  <a:lnTo>
                    <a:pt x="3810" y="1"/>
                  </a:lnTo>
                  <a:cubicBezTo>
                    <a:pt x="3810" y="1"/>
                    <a:pt x="1371" y="1014"/>
                    <a:pt x="1" y="2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331123" y="1980292"/>
              <a:ext cx="140414" cy="246249"/>
            </a:xfrm>
            <a:custGeom>
              <a:avLst/>
              <a:gdLst/>
              <a:ahLst/>
              <a:cxnLst/>
              <a:rect l="l" t="t" r="r" b="b"/>
              <a:pathLst>
                <a:path w="1271" h="2229" extrusionOk="0">
                  <a:moveTo>
                    <a:pt x="1" y="0"/>
                  </a:moveTo>
                  <a:lnTo>
                    <a:pt x="1" y="1693"/>
                  </a:lnTo>
                  <a:cubicBezTo>
                    <a:pt x="1" y="1693"/>
                    <a:pt x="658" y="2139"/>
                    <a:pt x="1271" y="2228"/>
                  </a:cubicBezTo>
                  <a:lnTo>
                    <a:pt x="1271" y="257"/>
                  </a:lnTo>
                  <a:cubicBezTo>
                    <a:pt x="1242" y="257"/>
                    <a:pt x="1214" y="258"/>
                    <a:pt x="1186" y="258"/>
                  </a:cubicBezTo>
                  <a:cubicBezTo>
                    <a:pt x="759" y="258"/>
                    <a:pt x="346" y="178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1042006" y="1315776"/>
              <a:ext cx="953731" cy="748247"/>
            </a:xfrm>
            <a:custGeom>
              <a:avLst/>
              <a:gdLst/>
              <a:ahLst/>
              <a:cxnLst/>
              <a:rect l="l" t="t" r="r" b="b"/>
              <a:pathLst>
                <a:path w="8633" h="6773" extrusionOk="0">
                  <a:moveTo>
                    <a:pt x="4322" y="0"/>
                  </a:moveTo>
                  <a:cubicBezTo>
                    <a:pt x="1927" y="0"/>
                    <a:pt x="0" y="1515"/>
                    <a:pt x="0" y="3386"/>
                  </a:cubicBezTo>
                  <a:cubicBezTo>
                    <a:pt x="0" y="5258"/>
                    <a:pt x="1927" y="6773"/>
                    <a:pt x="4322" y="6773"/>
                  </a:cubicBezTo>
                  <a:cubicBezTo>
                    <a:pt x="6706" y="6773"/>
                    <a:pt x="8633" y="5258"/>
                    <a:pt x="8633" y="3386"/>
                  </a:cubicBezTo>
                  <a:cubicBezTo>
                    <a:pt x="8633" y="1515"/>
                    <a:pt x="6706" y="0"/>
                    <a:pt x="432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1179770" y="1358861"/>
              <a:ext cx="815968" cy="662077"/>
            </a:xfrm>
            <a:custGeom>
              <a:avLst/>
              <a:gdLst/>
              <a:ahLst/>
              <a:cxnLst/>
              <a:rect l="l" t="t" r="r" b="b"/>
              <a:pathLst>
                <a:path w="7386" h="5993" extrusionOk="0">
                  <a:moveTo>
                    <a:pt x="6183" y="646"/>
                  </a:moveTo>
                  <a:cubicBezTo>
                    <a:pt x="5526" y="245"/>
                    <a:pt x="4713" y="0"/>
                    <a:pt x="3821" y="0"/>
                  </a:cubicBezTo>
                  <a:cubicBezTo>
                    <a:pt x="1716" y="0"/>
                    <a:pt x="1" y="1348"/>
                    <a:pt x="1" y="2996"/>
                  </a:cubicBezTo>
                  <a:cubicBezTo>
                    <a:pt x="1" y="4645"/>
                    <a:pt x="1716" y="5993"/>
                    <a:pt x="3821" y="5993"/>
                  </a:cubicBezTo>
                  <a:cubicBezTo>
                    <a:pt x="4713" y="5993"/>
                    <a:pt x="5526" y="5748"/>
                    <a:pt x="6183" y="5347"/>
                  </a:cubicBezTo>
                  <a:cubicBezTo>
                    <a:pt x="6929" y="4734"/>
                    <a:pt x="7386" y="3910"/>
                    <a:pt x="7386" y="2996"/>
                  </a:cubicBezTo>
                  <a:cubicBezTo>
                    <a:pt x="7386" y="2083"/>
                    <a:pt x="6929" y="1259"/>
                    <a:pt x="6183" y="64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251138" y="1432660"/>
              <a:ext cx="706488" cy="498463"/>
            </a:xfrm>
            <a:custGeom>
              <a:avLst/>
              <a:gdLst/>
              <a:ahLst/>
              <a:cxnLst/>
              <a:rect l="l" t="t" r="r" b="b"/>
              <a:pathLst>
                <a:path w="6395" h="4512" extrusionOk="0">
                  <a:moveTo>
                    <a:pt x="5348" y="491"/>
                  </a:moveTo>
                  <a:cubicBezTo>
                    <a:pt x="4791" y="179"/>
                    <a:pt x="4078" y="0"/>
                    <a:pt x="3309" y="0"/>
                  </a:cubicBezTo>
                  <a:cubicBezTo>
                    <a:pt x="1482" y="0"/>
                    <a:pt x="1" y="1014"/>
                    <a:pt x="1" y="2262"/>
                  </a:cubicBezTo>
                  <a:cubicBezTo>
                    <a:pt x="1" y="3498"/>
                    <a:pt x="1482" y="4512"/>
                    <a:pt x="3309" y="4512"/>
                  </a:cubicBezTo>
                  <a:cubicBezTo>
                    <a:pt x="4078" y="4512"/>
                    <a:pt x="4791" y="4334"/>
                    <a:pt x="5348" y="4033"/>
                  </a:cubicBezTo>
                  <a:cubicBezTo>
                    <a:pt x="5994" y="3565"/>
                    <a:pt x="6395" y="2941"/>
                    <a:pt x="6395" y="2262"/>
                  </a:cubicBezTo>
                  <a:cubicBezTo>
                    <a:pt x="6395" y="1571"/>
                    <a:pt x="5994" y="947"/>
                    <a:pt x="5348" y="49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1434529" y="1566778"/>
              <a:ext cx="200733" cy="126825"/>
            </a:xfrm>
            <a:custGeom>
              <a:avLst/>
              <a:gdLst/>
              <a:ahLst/>
              <a:cxnLst/>
              <a:rect l="l" t="t" r="r" b="b"/>
              <a:pathLst>
                <a:path w="1817" h="1148" extrusionOk="0">
                  <a:moveTo>
                    <a:pt x="1805" y="558"/>
                  </a:moveTo>
                  <a:cubicBezTo>
                    <a:pt x="1816" y="869"/>
                    <a:pt x="1415" y="1126"/>
                    <a:pt x="914" y="1137"/>
                  </a:cubicBezTo>
                  <a:cubicBezTo>
                    <a:pt x="424" y="1148"/>
                    <a:pt x="12" y="903"/>
                    <a:pt x="12" y="591"/>
                  </a:cubicBezTo>
                  <a:cubicBezTo>
                    <a:pt x="1" y="279"/>
                    <a:pt x="402" y="23"/>
                    <a:pt x="903" y="12"/>
                  </a:cubicBezTo>
                  <a:cubicBezTo>
                    <a:pt x="1393" y="1"/>
                    <a:pt x="1805" y="246"/>
                    <a:pt x="1805" y="55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691719" y="1538496"/>
              <a:ext cx="187145" cy="124395"/>
            </a:xfrm>
            <a:custGeom>
              <a:avLst/>
              <a:gdLst/>
              <a:ahLst/>
              <a:cxnLst/>
              <a:rect l="l" t="t" r="r" b="b"/>
              <a:pathLst>
                <a:path w="1694" h="1126" extrusionOk="0">
                  <a:moveTo>
                    <a:pt x="1660" y="457"/>
                  </a:moveTo>
                  <a:cubicBezTo>
                    <a:pt x="1694" y="736"/>
                    <a:pt x="1360" y="1014"/>
                    <a:pt x="914" y="1070"/>
                  </a:cubicBezTo>
                  <a:cubicBezTo>
                    <a:pt x="457" y="1125"/>
                    <a:pt x="67" y="936"/>
                    <a:pt x="34" y="658"/>
                  </a:cubicBezTo>
                  <a:cubicBezTo>
                    <a:pt x="1" y="379"/>
                    <a:pt x="335" y="112"/>
                    <a:pt x="780" y="56"/>
                  </a:cubicBezTo>
                  <a:cubicBezTo>
                    <a:pt x="1226" y="0"/>
                    <a:pt x="1616" y="179"/>
                    <a:pt x="1660" y="4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491093" y="1496626"/>
              <a:ext cx="70262" cy="46841"/>
            </a:xfrm>
            <a:custGeom>
              <a:avLst/>
              <a:gdLst/>
              <a:ahLst/>
              <a:cxnLst/>
              <a:rect l="l" t="t" r="r" b="b"/>
              <a:pathLst>
                <a:path w="636" h="424" extrusionOk="0">
                  <a:moveTo>
                    <a:pt x="636" y="212"/>
                  </a:moveTo>
                  <a:cubicBezTo>
                    <a:pt x="636" y="324"/>
                    <a:pt x="491" y="424"/>
                    <a:pt x="313" y="424"/>
                  </a:cubicBezTo>
                  <a:cubicBezTo>
                    <a:pt x="146" y="424"/>
                    <a:pt x="1" y="324"/>
                    <a:pt x="1" y="212"/>
                  </a:cubicBezTo>
                  <a:cubicBezTo>
                    <a:pt x="1" y="90"/>
                    <a:pt x="146" y="1"/>
                    <a:pt x="313" y="1"/>
                  </a:cubicBezTo>
                  <a:cubicBezTo>
                    <a:pt x="491" y="1"/>
                    <a:pt x="636" y="90"/>
                    <a:pt x="636" y="21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710168" y="1470774"/>
              <a:ext cx="71477" cy="50598"/>
            </a:xfrm>
            <a:custGeom>
              <a:avLst/>
              <a:gdLst/>
              <a:ahLst/>
              <a:cxnLst/>
              <a:rect l="l" t="t" r="r" b="b"/>
              <a:pathLst>
                <a:path w="647" h="458" extrusionOk="0">
                  <a:moveTo>
                    <a:pt x="636" y="201"/>
                  </a:moveTo>
                  <a:cubicBezTo>
                    <a:pt x="647" y="324"/>
                    <a:pt x="513" y="424"/>
                    <a:pt x="346" y="446"/>
                  </a:cubicBezTo>
                  <a:cubicBezTo>
                    <a:pt x="168" y="457"/>
                    <a:pt x="23" y="379"/>
                    <a:pt x="12" y="257"/>
                  </a:cubicBezTo>
                  <a:cubicBezTo>
                    <a:pt x="1" y="146"/>
                    <a:pt x="134" y="34"/>
                    <a:pt x="313" y="23"/>
                  </a:cubicBezTo>
                  <a:cubicBezTo>
                    <a:pt x="480" y="1"/>
                    <a:pt x="624" y="90"/>
                    <a:pt x="636" y="2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576050" y="1708299"/>
              <a:ext cx="205594" cy="134227"/>
            </a:xfrm>
            <a:custGeom>
              <a:avLst/>
              <a:gdLst/>
              <a:ahLst/>
              <a:cxnLst/>
              <a:rect l="l" t="t" r="r" b="b"/>
              <a:pathLst>
                <a:path w="1861" h="1215" extrusionOk="0">
                  <a:moveTo>
                    <a:pt x="713" y="1092"/>
                  </a:moveTo>
                  <a:cubicBezTo>
                    <a:pt x="791" y="1126"/>
                    <a:pt x="869" y="1170"/>
                    <a:pt x="947" y="1181"/>
                  </a:cubicBezTo>
                  <a:cubicBezTo>
                    <a:pt x="1114" y="1215"/>
                    <a:pt x="1270" y="1126"/>
                    <a:pt x="1404" y="1025"/>
                  </a:cubicBezTo>
                  <a:cubicBezTo>
                    <a:pt x="1493" y="959"/>
                    <a:pt x="1582" y="869"/>
                    <a:pt x="1671" y="780"/>
                  </a:cubicBezTo>
                  <a:cubicBezTo>
                    <a:pt x="1760" y="669"/>
                    <a:pt x="1838" y="535"/>
                    <a:pt x="1850" y="402"/>
                  </a:cubicBezTo>
                  <a:cubicBezTo>
                    <a:pt x="1861" y="257"/>
                    <a:pt x="1783" y="90"/>
                    <a:pt x="1649" y="56"/>
                  </a:cubicBezTo>
                  <a:cubicBezTo>
                    <a:pt x="1460" y="1"/>
                    <a:pt x="1282" y="179"/>
                    <a:pt x="1092" y="223"/>
                  </a:cubicBezTo>
                  <a:cubicBezTo>
                    <a:pt x="814" y="290"/>
                    <a:pt x="535" y="79"/>
                    <a:pt x="257" y="134"/>
                  </a:cubicBezTo>
                  <a:cubicBezTo>
                    <a:pt x="190" y="145"/>
                    <a:pt x="123" y="168"/>
                    <a:pt x="90" y="223"/>
                  </a:cubicBezTo>
                  <a:cubicBezTo>
                    <a:pt x="1" y="324"/>
                    <a:pt x="45" y="491"/>
                    <a:pt x="123" y="602"/>
                  </a:cubicBezTo>
                  <a:cubicBezTo>
                    <a:pt x="268" y="814"/>
                    <a:pt x="491" y="959"/>
                    <a:pt x="713" y="109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1021015" y="1596276"/>
              <a:ext cx="150246" cy="245034"/>
            </a:xfrm>
            <a:custGeom>
              <a:avLst/>
              <a:gdLst/>
              <a:ahLst/>
              <a:cxnLst/>
              <a:rect l="l" t="t" r="r" b="b"/>
              <a:pathLst>
                <a:path w="1360" h="2218" extrusionOk="0">
                  <a:moveTo>
                    <a:pt x="870" y="1"/>
                  </a:moveTo>
                  <a:lnTo>
                    <a:pt x="1" y="1"/>
                  </a:lnTo>
                  <a:lnTo>
                    <a:pt x="1" y="2218"/>
                  </a:lnTo>
                  <a:lnTo>
                    <a:pt x="870" y="2218"/>
                  </a:lnTo>
                  <a:cubicBezTo>
                    <a:pt x="870" y="2218"/>
                    <a:pt x="1360" y="1995"/>
                    <a:pt x="1360" y="1104"/>
                  </a:cubicBezTo>
                  <a:cubicBezTo>
                    <a:pt x="1360" y="213"/>
                    <a:pt x="870" y="1"/>
                    <a:pt x="87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032174" y="1764863"/>
              <a:ext cx="128041" cy="62971"/>
            </a:xfrm>
            <a:custGeom>
              <a:avLst/>
              <a:gdLst/>
              <a:ahLst/>
              <a:cxnLst/>
              <a:rect l="l" t="t" r="r" b="b"/>
              <a:pathLst>
                <a:path w="1159" h="570" extrusionOk="0">
                  <a:moveTo>
                    <a:pt x="0" y="1"/>
                  </a:moveTo>
                  <a:lnTo>
                    <a:pt x="0" y="569"/>
                  </a:lnTo>
                  <a:lnTo>
                    <a:pt x="869" y="569"/>
                  </a:lnTo>
                  <a:cubicBezTo>
                    <a:pt x="869" y="569"/>
                    <a:pt x="869" y="558"/>
                    <a:pt x="869" y="558"/>
                  </a:cubicBezTo>
                  <a:cubicBezTo>
                    <a:pt x="969" y="458"/>
                    <a:pt x="1092" y="291"/>
                    <a:pt x="1159" y="1"/>
                  </a:cubicBezTo>
                  <a:lnTo>
                    <a:pt x="1159" y="1"/>
                  </a:lnTo>
                  <a:cubicBezTo>
                    <a:pt x="968" y="52"/>
                    <a:pt x="772" y="89"/>
                    <a:pt x="568" y="89"/>
                  </a:cubicBezTo>
                  <a:cubicBezTo>
                    <a:pt x="463" y="89"/>
                    <a:pt x="355" y="79"/>
                    <a:pt x="245" y="57"/>
                  </a:cubicBezTo>
                  <a:cubicBezTo>
                    <a:pt x="156" y="46"/>
                    <a:pt x="78" y="2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950863" y="1596276"/>
              <a:ext cx="145385" cy="245034"/>
            </a:xfrm>
            <a:custGeom>
              <a:avLst/>
              <a:gdLst/>
              <a:ahLst/>
              <a:cxnLst/>
              <a:rect l="l" t="t" r="r" b="b"/>
              <a:pathLst>
                <a:path w="1316" h="2218" extrusionOk="0">
                  <a:moveTo>
                    <a:pt x="1315" y="1104"/>
                  </a:moveTo>
                  <a:cubicBezTo>
                    <a:pt x="1315" y="1716"/>
                    <a:pt x="1026" y="2218"/>
                    <a:pt x="658" y="2218"/>
                  </a:cubicBezTo>
                  <a:cubicBezTo>
                    <a:pt x="302" y="2218"/>
                    <a:pt x="1" y="1716"/>
                    <a:pt x="1" y="1104"/>
                  </a:cubicBezTo>
                  <a:cubicBezTo>
                    <a:pt x="1" y="491"/>
                    <a:pt x="302" y="1"/>
                    <a:pt x="658" y="1"/>
                  </a:cubicBezTo>
                  <a:cubicBezTo>
                    <a:pt x="1026" y="1"/>
                    <a:pt x="1315" y="491"/>
                    <a:pt x="1315" y="11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1224071" y="3939372"/>
              <a:ext cx="905895" cy="609270"/>
            </a:xfrm>
            <a:custGeom>
              <a:avLst/>
              <a:gdLst/>
              <a:ahLst/>
              <a:cxnLst/>
              <a:rect l="l" t="t" r="r" b="b"/>
              <a:pathLst>
                <a:path w="8200" h="5515" extrusionOk="0">
                  <a:moveTo>
                    <a:pt x="1" y="1"/>
                  </a:moveTo>
                  <a:cubicBezTo>
                    <a:pt x="1" y="1"/>
                    <a:pt x="4779" y="1326"/>
                    <a:pt x="7275" y="45"/>
                  </a:cubicBezTo>
                  <a:cubicBezTo>
                    <a:pt x="7275" y="45"/>
                    <a:pt x="8199" y="869"/>
                    <a:pt x="8166" y="2652"/>
                  </a:cubicBezTo>
                  <a:cubicBezTo>
                    <a:pt x="8143" y="4434"/>
                    <a:pt x="7475" y="5035"/>
                    <a:pt x="6929" y="5403"/>
                  </a:cubicBezTo>
                  <a:lnTo>
                    <a:pt x="79" y="551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1272129" y="4339297"/>
              <a:ext cx="843035" cy="181069"/>
            </a:xfrm>
            <a:custGeom>
              <a:avLst/>
              <a:gdLst/>
              <a:ahLst/>
              <a:cxnLst/>
              <a:rect l="l" t="t" r="r" b="b"/>
              <a:pathLst>
                <a:path w="7631" h="1639" extrusionOk="0">
                  <a:moveTo>
                    <a:pt x="0" y="1"/>
                  </a:moveTo>
                  <a:lnTo>
                    <a:pt x="22" y="1638"/>
                  </a:lnTo>
                  <a:lnTo>
                    <a:pt x="6840" y="1516"/>
                  </a:lnTo>
                  <a:cubicBezTo>
                    <a:pt x="7163" y="1226"/>
                    <a:pt x="7474" y="792"/>
                    <a:pt x="7630" y="23"/>
                  </a:cubicBezTo>
                  <a:lnTo>
                    <a:pt x="7630" y="23"/>
                  </a:lnTo>
                  <a:cubicBezTo>
                    <a:pt x="6951" y="146"/>
                    <a:pt x="6260" y="235"/>
                    <a:pt x="5603" y="268"/>
                  </a:cubicBezTo>
                  <a:cubicBezTo>
                    <a:pt x="4872" y="304"/>
                    <a:pt x="4120" y="338"/>
                    <a:pt x="3365" y="338"/>
                  </a:cubicBezTo>
                  <a:cubicBezTo>
                    <a:pt x="2231" y="338"/>
                    <a:pt x="1090" y="26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904131" y="3915951"/>
              <a:ext cx="523099" cy="679421"/>
            </a:xfrm>
            <a:custGeom>
              <a:avLst/>
              <a:gdLst/>
              <a:ahLst/>
              <a:cxnLst/>
              <a:rect l="l" t="t" r="r" b="b"/>
              <a:pathLst>
                <a:path w="4735" h="6150" extrusionOk="0">
                  <a:moveTo>
                    <a:pt x="1404" y="1"/>
                  </a:moveTo>
                  <a:lnTo>
                    <a:pt x="3231" y="1"/>
                  </a:lnTo>
                  <a:cubicBezTo>
                    <a:pt x="3231" y="1"/>
                    <a:pt x="4735" y="658"/>
                    <a:pt x="4735" y="3176"/>
                  </a:cubicBezTo>
                  <a:cubicBezTo>
                    <a:pt x="4735" y="4713"/>
                    <a:pt x="4144" y="5481"/>
                    <a:pt x="3676" y="5849"/>
                  </a:cubicBezTo>
                  <a:cubicBezTo>
                    <a:pt x="3420" y="6049"/>
                    <a:pt x="3097" y="6150"/>
                    <a:pt x="2763" y="6150"/>
                  </a:cubicBezTo>
                  <a:lnTo>
                    <a:pt x="1404" y="6150"/>
                  </a:lnTo>
                  <a:cubicBezTo>
                    <a:pt x="1404" y="6150"/>
                    <a:pt x="1" y="5582"/>
                    <a:pt x="1" y="2853"/>
                  </a:cubicBezTo>
                  <a:cubicBezTo>
                    <a:pt x="1" y="313"/>
                    <a:pt x="1404" y="1"/>
                    <a:pt x="140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851213" y="3915951"/>
              <a:ext cx="427096" cy="679421"/>
            </a:xfrm>
            <a:custGeom>
              <a:avLst/>
              <a:gdLst/>
              <a:ahLst/>
              <a:cxnLst/>
              <a:rect l="l" t="t" r="r" b="b"/>
              <a:pathLst>
                <a:path w="3866" h="6150" extrusionOk="0">
                  <a:moveTo>
                    <a:pt x="1872" y="1"/>
                  </a:moveTo>
                  <a:cubicBezTo>
                    <a:pt x="1805" y="23"/>
                    <a:pt x="1" y="213"/>
                    <a:pt x="1" y="2975"/>
                  </a:cubicBezTo>
                  <a:cubicBezTo>
                    <a:pt x="1" y="5704"/>
                    <a:pt x="1883" y="6150"/>
                    <a:pt x="1883" y="6150"/>
                  </a:cubicBezTo>
                  <a:lnTo>
                    <a:pt x="1905" y="6150"/>
                  </a:lnTo>
                  <a:cubicBezTo>
                    <a:pt x="2986" y="6116"/>
                    <a:pt x="3866" y="4746"/>
                    <a:pt x="3866" y="3075"/>
                  </a:cubicBezTo>
                  <a:cubicBezTo>
                    <a:pt x="3866" y="1393"/>
                    <a:pt x="2975" y="23"/>
                    <a:pt x="187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481261" y="2952485"/>
              <a:ext cx="804921" cy="262157"/>
            </a:xfrm>
            <a:custGeom>
              <a:avLst/>
              <a:gdLst/>
              <a:ahLst/>
              <a:cxnLst/>
              <a:rect l="l" t="t" r="r" b="b"/>
              <a:pathLst>
                <a:path w="7286" h="2373" extrusionOk="0">
                  <a:moveTo>
                    <a:pt x="7286" y="0"/>
                  </a:moveTo>
                  <a:lnTo>
                    <a:pt x="7286" y="925"/>
                  </a:lnTo>
                  <a:lnTo>
                    <a:pt x="591" y="2373"/>
                  </a:lnTo>
                  <a:lnTo>
                    <a:pt x="1" y="14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2281221" y="2952485"/>
              <a:ext cx="447976" cy="360590"/>
            </a:xfrm>
            <a:custGeom>
              <a:avLst/>
              <a:gdLst/>
              <a:ahLst/>
              <a:cxnLst/>
              <a:rect l="l" t="t" r="r" b="b"/>
              <a:pathLst>
                <a:path w="4055" h="3264" extrusionOk="0">
                  <a:moveTo>
                    <a:pt x="3509" y="3264"/>
                  </a:moveTo>
                  <a:lnTo>
                    <a:pt x="0" y="936"/>
                  </a:lnTo>
                  <a:lnTo>
                    <a:pt x="45" y="0"/>
                  </a:lnTo>
                  <a:lnTo>
                    <a:pt x="4055" y="290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546552" y="3055781"/>
              <a:ext cx="1128502" cy="483770"/>
            </a:xfrm>
            <a:custGeom>
              <a:avLst/>
              <a:gdLst/>
              <a:ahLst/>
              <a:cxnLst/>
              <a:rect l="l" t="t" r="r" b="b"/>
              <a:pathLst>
                <a:path w="10215" h="4379" extrusionOk="0">
                  <a:moveTo>
                    <a:pt x="6650" y="1"/>
                  </a:moveTo>
                  <a:lnTo>
                    <a:pt x="0" y="1438"/>
                  </a:lnTo>
                  <a:lnTo>
                    <a:pt x="3609" y="4378"/>
                  </a:lnTo>
                  <a:lnTo>
                    <a:pt x="10215" y="2329"/>
                  </a:lnTo>
                  <a:lnTo>
                    <a:pt x="665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481261" y="3114886"/>
              <a:ext cx="482555" cy="467751"/>
            </a:xfrm>
            <a:custGeom>
              <a:avLst/>
              <a:gdLst/>
              <a:ahLst/>
              <a:cxnLst/>
              <a:rect l="l" t="t" r="r" b="b"/>
              <a:pathLst>
                <a:path w="4368" h="4234" extrusionOk="0">
                  <a:moveTo>
                    <a:pt x="1" y="0"/>
                  </a:moveTo>
                  <a:lnTo>
                    <a:pt x="446" y="1437"/>
                  </a:lnTo>
                  <a:lnTo>
                    <a:pt x="4289" y="4233"/>
                  </a:lnTo>
                  <a:lnTo>
                    <a:pt x="4367" y="332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955095" y="3273640"/>
              <a:ext cx="774098" cy="308999"/>
            </a:xfrm>
            <a:custGeom>
              <a:avLst/>
              <a:gdLst/>
              <a:ahLst/>
              <a:cxnLst/>
              <a:rect l="l" t="t" r="r" b="b"/>
              <a:pathLst>
                <a:path w="7007" h="2797" extrusionOk="0">
                  <a:moveTo>
                    <a:pt x="7007" y="0"/>
                  </a:moveTo>
                  <a:lnTo>
                    <a:pt x="78" y="1883"/>
                  </a:lnTo>
                  <a:lnTo>
                    <a:pt x="0" y="2796"/>
                  </a:lnTo>
                  <a:lnTo>
                    <a:pt x="6216" y="10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252353" y="2365413"/>
              <a:ext cx="765592" cy="581099"/>
            </a:xfrm>
            <a:custGeom>
              <a:avLst/>
              <a:gdLst/>
              <a:ahLst/>
              <a:cxnLst/>
              <a:rect l="l" t="t" r="r" b="b"/>
              <a:pathLst>
                <a:path w="6930" h="5260" extrusionOk="0">
                  <a:moveTo>
                    <a:pt x="6328" y="1"/>
                  </a:moveTo>
                  <a:cubicBezTo>
                    <a:pt x="6328" y="1"/>
                    <a:pt x="2084" y="380"/>
                    <a:pt x="1" y="691"/>
                  </a:cubicBezTo>
                  <a:cubicBezTo>
                    <a:pt x="1" y="691"/>
                    <a:pt x="636" y="2607"/>
                    <a:pt x="914" y="5258"/>
                  </a:cubicBezTo>
                  <a:cubicBezTo>
                    <a:pt x="914" y="5258"/>
                    <a:pt x="979" y="5260"/>
                    <a:pt x="1099" y="5260"/>
                  </a:cubicBezTo>
                  <a:cubicBezTo>
                    <a:pt x="1781" y="5260"/>
                    <a:pt x="4240" y="5219"/>
                    <a:pt x="6562" y="4679"/>
                  </a:cubicBezTo>
                  <a:cubicBezTo>
                    <a:pt x="6562" y="4679"/>
                    <a:pt x="6929" y="1493"/>
                    <a:pt x="632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285607" y="2385188"/>
              <a:ext cx="705272" cy="547625"/>
            </a:xfrm>
            <a:custGeom>
              <a:avLst/>
              <a:gdLst/>
              <a:ahLst/>
              <a:cxnLst/>
              <a:rect l="l" t="t" r="r" b="b"/>
              <a:pathLst>
                <a:path w="6384" h="4957" extrusionOk="0">
                  <a:moveTo>
                    <a:pt x="1" y="646"/>
                  </a:moveTo>
                  <a:cubicBezTo>
                    <a:pt x="1" y="646"/>
                    <a:pt x="580" y="2439"/>
                    <a:pt x="836" y="4901"/>
                  </a:cubicBezTo>
                  <a:cubicBezTo>
                    <a:pt x="836" y="4901"/>
                    <a:pt x="3521" y="4957"/>
                    <a:pt x="6038" y="4367"/>
                  </a:cubicBezTo>
                  <a:cubicBezTo>
                    <a:pt x="6038" y="4367"/>
                    <a:pt x="6383" y="1392"/>
                    <a:pt x="5826" y="0"/>
                  </a:cubicBezTo>
                  <a:cubicBezTo>
                    <a:pt x="5826" y="0"/>
                    <a:pt x="1917" y="356"/>
                    <a:pt x="1" y="64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1467783" y="3753550"/>
              <a:ext cx="461565" cy="200623"/>
            </a:xfrm>
            <a:custGeom>
              <a:avLst/>
              <a:gdLst/>
              <a:ahLst/>
              <a:cxnLst/>
              <a:rect l="l" t="t" r="r" b="b"/>
              <a:pathLst>
                <a:path w="4178" h="1816" extrusionOk="0">
                  <a:moveTo>
                    <a:pt x="4177" y="1"/>
                  </a:moveTo>
                  <a:cubicBezTo>
                    <a:pt x="4177" y="1"/>
                    <a:pt x="3368" y="232"/>
                    <a:pt x="1652" y="232"/>
                  </a:cubicBezTo>
                  <a:cubicBezTo>
                    <a:pt x="1173" y="232"/>
                    <a:pt x="623" y="214"/>
                    <a:pt x="0" y="168"/>
                  </a:cubicBezTo>
                  <a:lnTo>
                    <a:pt x="0" y="1616"/>
                  </a:lnTo>
                  <a:cubicBezTo>
                    <a:pt x="0" y="1616"/>
                    <a:pt x="908" y="1816"/>
                    <a:pt x="1971" y="1816"/>
                  </a:cubicBezTo>
                  <a:cubicBezTo>
                    <a:pt x="2716" y="1816"/>
                    <a:pt x="3539" y="1717"/>
                    <a:pt x="4177" y="1382"/>
                  </a:cubicBezTo>
                  <a:lnTo>
                    <a:pt x="417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932413" y="4039022"/>
              <a:ext cx="264698" cy="433283"/>
            </a:xfrm>
            <a:custGeom>
              <a:avLst/>
              <a:gdLst/>
              <a:ahLst/>
              <a:cxnLst/>
              <a:rect l="l" t="t" r="r" b="b"/>
              <a:pathLst>
                <a:path w="2396" h="3922" extrusionOk="0">
                  <a:moveTo>
                    <a:pt x="1193" y="1"/>
                  </a:moveTo>
                  <a:cubicBezTo>
                    <a:pt x="535" y="1"/>
                    <a:pt x="1" y="881"/>
                    <a:pt x="1" y="1961"/>
                  </a:cubicBezTo>
                  <a:cubicBezTo>
                    <a:pt x="1" y="3042"/>
                    <a:pt x="535" y="3922"/>
                    <a:pt x="1193" y="3922"/>
                  </a:cubicBezTo>
                  <a:cubicBezTo>
                    <a:pt x="1861" y="3922"/>
                    <a:pt x="2396" y="3042"/>
                    <a:pt x="2396" y="1961"/>
                  </a:cubicBezTo>
                  <a:cubicBezTo>
                    <a:pt x="2396" y="881"/>
                    <a:pt x="1861" y="1"/>
                    <a:pt x="11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460381" y="4096801"/>
              <a:ext cx="579662" cy="198303"/>
            </a:xfrm>
            <a:custGeom>
              <a:avLst/>
              <a:gdLst/>
              <a:ahLst/>
              <a:cxnLst/>
              <a:rect l="l" t="t" r="r" b="b"/>
              <a:pathLst>
                <a:path w="5247" h="1795" extrusionOk="0">
                  <a:moveTo>
                    <a:pt x="4813" y="202"/>
                  </a:moveTo>
                  <a:cubicBezTo>
                    <a:pt x="4879" y="202"/>
                    <a:pt x="4935" y="224"/>
                    <a:pt x="4980" y="269"/>
                  </a:cubicBezTo>
                  <a:cubicBezTo>
                    <a:pt x="5024" y="313"/>
                    <a:pt x="5046" y="369"/>
                    <a:pt x="5046" y="436"/>
                  </a:cubicBezTo>
                  <a:cubicBezTo>
                    <a:pt x="5035" y="469"/>
                    <a:pt x="5035" y="525"/>
                    <a:pt x="5035" y="570"/>
                  </a:cubicBezTo>
                  <a:cubicBezTo>
                    <a:pt x="4991" y="959"/>
                    <a:pt x="3754" y="1583"/>
                    <a:pt x="2997" y="1594"/>
                  </a:cubicBezTo>
                  <a:cubicBezTo>
                    <a:pt x="2987" y="1594"/>
                    <a:pt x="2977" y="1594"/>
                    <a:pt x="2967" y="1594"/>
                  </a:cubicBezTo>
                  <a:cubicBezTo>
                    <a:pt x="2168" y="1594"/>
                    <a:pt x="644" y="1158"/>
                    <a:pt x="468" y="1004"/>
                  </a:cubicBezTo>
                  <a:cubicBezTo>
                    <a:pt x="435" y="982"/>
                    <a:pt x="357" y="893"/>
                    <a:pt x="257" y="570"/>
                  </a:cubicBezTo>
                  <a:cubicBezTo>
                    <a:pt x="234" y="503"/>
                    <a:pt x="246" y="436"/>
                    <a:pt x="301" y="369"/>
                  </a:cubicBezTo>
                  <a:cubicBezTo>
                    <a:pt x="346" y="313"/>
                    <a:pt x="413" y="291"/>
                    <a:pt x="502" y="291"/>
                  </a:cubicBezTo>
                  <a:cubicBezTo>
                    <a:pt x="903" y="302"/>
                    <a:pt x="1315" y="313"/>
                    <a:pt x="1727" y="313"/>
                  </a:cubicBezTo>
                  <a:cubicBezTo>
                    <a:pt x="1817" y="314"/>
                    <a:pt x="1907" y="314"/>
                    <a:pt x="1995" y="314"/>
                  </a:cubicBezTo>
                  <a:cubicBezTo>
                    <a:pt x="3255" y="314"/>
                    <a:pt x="4282" y="244"/>
                    <a:pt x="4813" y="202"/>
                  </a:cubicBezTo>
                  <a:close/>
                  <a:moveTo>
                    <a:pt x="4802" y="0"/>
                  </a:moveTo>
                  <a:cubicBezTo>
                    <a:pt x="4791" y="0"/>
                    <a:pt x="4779" y="0"/>
                    <a:pt x="4768" y="1"/>
                  </a:cubicBezTo>
                  <a:cubicBezTo>
                    <a:pt x="4268" y="43"/>
                    <a:pt x="3243" y="114"/>
                    <a:pt x="1984" y="114"/>
                  </a:cubicBezTo>
                  <a:cubicBezTo>
                    <a:pt x="1896" y="114"/>
                    <a:pt x="1806" y="114"/>
                    <a:pt x="1716" y="113"/>
                  </a:cubicBezTo>
                  <a:cubicBezTo>
                    <a:pt x="1304" y="102"/>
                    <a:pt x="903" y="102"/>
                    <a:pt x="479" y="79"/>
                  </a:cubicBezTo>
                  <a:cubicBezTo>
                    <a:pt x="335" y="79"/>
                    <a:pt x="201" y="135"/>
                    <a:pt x="112" y="246"/>
                  </a:cubicBezTo>
                  <a:cubicBezTo>
                    <a:pt x="23" y="347"/>
                    <a:pt x="0" y="492"/>
                    <a:pt x="34" y="614"/>
                  </a:cubicBezTo>
                  <a:cubicBezTo>
                    <a:pt x="123" y="904"/>
                    <a:pt x="212" y="1071"/>
                    <a:pt x="323" y="1160"/>
                  </a:cubicBezTo>
                  <a:cubicBezTo>
                    <a:pt x="555" y="1347"/>
                    <a:pt x="2145" y="1795"/>
                    <a:pt x="2978" y="1795"/>
                  </a:cubicBezTo>
                  <a:cubicBezTo>
                    <a:pt x="2988" y="1795"/>
                    <a:pt x="2998" y="1795"/>
                    <a:pt x="3008" y="1795"/>
                  </a:cubicBezTo>
                  <a:cubicBezTo>
                    <a:pt x="3832" y="1784"/>
                    <a:pt x="5180" y="1126"/>
                    <a:pt x="5225" y="592"/>
                  </a:cubicBezTo>
                  <a:cubicBezTo>
                    <a:pt x="5236" y="536"/>
                    <a:pt x="5236" y="492"/>
                    <a:pt x="5236" y="447"/>
                  </a:cubicBezTo>
                  <a:cubicBezTo>
                    <a:pt x="5247" y="336"/>
                    <a:pt x="5202" y="224"/>
                    <a:pt x="5124" y="135"/>
                  </a:cubicBezTo>
                  <a:cubicBezTo>
                    <a:pt x="5043" y="54"/>
                    <a:pt x="4924" y="0"/>
                    <a:pt x="480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878280" y="2441752"/>
              <a:ext cx="734769" cy="1052274"/>
            </a:xfrm>
            <a:custGeom>
              <a:avLst/>
              <a:gdLst/>
              <a:ahLst/>
              <a:cxnLst/>
              <a:rect l="l" t="t" r="r" b="b"/>
              <a:pathLst>
                <a:path w="6651" h="9525" extrusionOk="0">
                  <a:moveTo>
                    <a:pt x="2429" y="0"/>
                  </a:moveTo>
                  <a:lnTo>
                    <a:pt x="268" y="156"/>
                  </a:lnTo>
                  <a:cubicBezTo>
                    <a:pt x="268" y="156"/>
                    <a:pt x="1" y="5826"/>
                    <a:pt x="424" y="6717"/>
                  </a:cubicBezTo>
                  <a:cubicBezTo>
                    <a:pt x="702" y="7319"/>
                    <a:pt x="6317" y="9524"/>
                    <a:pt x="6317" y="9524"/>
                  </a:cubicBezTo>
                  <a:lnTo>
                    <a:pt x="6651" y="8544"/>
                  </a:lnTo>
                  <a:cubicBezTo>
                    <a:pt x="6651" y="8544"/>
                    <a:pt x="2607" y="6283"/>
                    <a:pt x="2240" y="5893"/>
                  </a:cubicBezTo>
                  <a:cubicBezTo>
                    <a:pt x="1872" y="5503"/>
                    <a:pt x="2429" y="0"/>
                    <a:pt x="242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878280" y="2454015"/>
              <a:ext cx="717535" cy="1040012"/>
            </a:xfrm>
            <a:custGeom>
              <a:avLst/>
              <a:gdLst/>
              <a:ahLst/>
              <a:cxnLst/>
              <a:rect l="l" t="t" r="r" b="b"/>
              <a:pathLst>
                <a:path w="6495" h="9414" extrusionOk="0">
                  <a:moveTo>
                    <a:pt x="825" y="1"/>
                  </a:moveTo>
                  <a:lnTo>
                    <a:pt x="268" y="45"/>
                  </a:lnTo>
                  <a:cubicBezTo>
                    <a:pt x="268" y="45"/>
                    <a:pt x="1" y="5715"/>
                    <a:pt x="424" y="6606"/>
                  </a:cubicBezTo>
                  <a:cubicBezTo>
                    <a:pt x="702" y="7208"/>
                    <a:pt x="6317" y="9413"/>
                    <a:pt x="6317" y="9413"/>
                  </a:cubicBezTo>
                  <a:lnTo>
                    <a:pt x="6495" y="9202"/>
                  </a:lnTo>
                  <a:cubicBezTo>
                    <a:pt x="5203" y="8745"/>
                    <a:pt x="1237" y="6729"/>
                    <a:pt x="992" y="6216"/>
                  </a:cubicBezTo>
                  <a:cubicBezTo>
                    <a:pt x="636" y="5459"/>
                    <a:pt x="780" y="1237"/>
                    <a:pt x="825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539150" y="3375721"/>
              <a:ext cx="439359" cy="197087"/>
            </a:xfrm>
            <a:custGeom>
              <a:avLst/>
              <a:gdLst/>
              <a:ahLst/>
              <a:cxnLst/>
              <a:rect l="l" t="t" r="r" b="b"/>
              <a:pathLst>
                <a:path w="3977" h="1784" extrusionOk="0">
                  <a:moveTo>
                    <a:pt x="3375" y="591"/>
                  </a:moveTo>
                  <a:cubicBezTo>
                    <a:pt x="3030" y="424"/>
                    <a:pt x="2328" y="524"/>
                    <a:pt x="2050" y="469"/>
                  </a:cubicBezTo>
                  <a:cubicBezTo>
                    <a:pt x="1549" y="380"/>
                    <a:pt x="1181" y="291"/>
                    <a:pt x="568" y="1"/>
                  </a:cubicBezTo>
                  <a:cubicBezTo>
                    <a:pt x="568" y="1"/>
                    <a:pt x="89" y="469"/>
                    <a:pt x="0" y="914"/>
                  </a:cubicBezTo>
                  <a:cubicBezTo>
                    <a:pt x="56" y="959"/>
                    <a:pt x="1370" y="1683"/>
                    <a:pt x="1983" y="1739"/>
                  </a:cubicBezTo>
                  <a:cubicBezTo>
                    <a:pt x="2429" y="1783"/>
                    <a:pt x="3944" y="1560"/>
                    <a:pt x="3966" y="1148"/>
                  </a:cubicBezTo>
                  <a:cubicBezTo>
                    <a:pt x="3977" y="747"/>
                    <a:pt x="3665" y="725"/>
                    <a:pt x="3375" y="59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1878755" y="3496361"/>
              <a:ext cx="98544" cy="30933"/>
            </a:xfrm>
            <a:custGeom>
              <a:avLst/>
              <a:gdLst/>
              <a:ahLst/>
              <a:cxnLst/>
              <a:rect l="l" t="t" r="r" b="b"/>
              <a:pathLst>
                <a:path w="892" h="280" extrusionOk="0">
                  <a:moveTo>
                    <a:pt x="881" y="1"/>
                  </a:moveTo>
                  <a:cubicBezTo>
                    <a:pt x="491" y="56"/>
                    <a:pt x="34" y="90"/>
                    <a:pt x="1" y="90"/>
                  </a:cubicBezTo>
                  <a:cubicBezTo>
                    <a:pt x="1" y="90"/>
                    <a:pt x="79" y="212"/>
                    <a:pt x="157" y="279"/>
                  </a:cubicBezTo>
                  <a:cubicBezTo>
                    <a:pt x="168" y="279"/>
                    <a:pt x="480" y="246"/>
                    <a:pt x="814" y="212"/>
                  </a:cubicBezTo>
                  <a:cubicBezTo>
                    <a:pt x="858" y="157"/>
                    <a:pt x="892" y="112"/>
                    <a:pt x="892" y="56"/>
                  </a:cubicBezTo>
                  <a:cubicBezTo>
                    <a:pt x="892" y="34"/>
                    <a:pt x="881" y="23"/>
                    <a:pt x="8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1859091" y="3455706"/>
              <a:ext cx="112132" cy="28613"/>
            </a:xfrm>
            <a:custGeom>
              <a:avLst/>
              <a:gdLst/>
              <a:ahLst/>
              <a:cxnLst/>
              <a:rect l="l" t="t" r="r" b="b"/>
              <a:pathLst>
                <a:path w="1015" h="259" extrusionOk="0">
                  <a:moveTo>
                    <a:pt x="803" y="1"/>
                  </a:moveTo>
                  <a:cubicBezTo>
                    <a:pt x="584" y="31"/>
                    <a:pt x="152" y="70"/>
                    <a:pt x="30" y="70"/>
                  </a:cubicBezTo>
                  <a:cubicBezTo>
                    <a:pt x="15" y="70"/>
                    <a:pt x="5" y="69"/>
                    <a:pt x="1" y="68"/>
                  </a:cubicBezTo>
                  <a:lnTo>
                    <a:pt x="1" y="68"/>
                  </a:lnTo>
                  <a:cubicBezTo>
                    <a:pt x="23" y="179"/>
                    <a:pt x="112" y="257"/>
                    <a:pt x="112" y="257"/>
                  </a:cubicBezTo>
                  <a:cubicBezTo>
                    <a:pt x="117" y="258"/>
                    <a:pt x="125" y="259"/>
                    <a:pt x="136" y="259"/>
                  </a:cubicBezTo>
                  <a:cubicBezTo>
                    <a:pt x="256" y="259"/>
                    <a:pt x="709" y="208"/>
                    <a:pt x="1014" y="157"/>
                  </a:cubicBezTo>
                  <a:cubicBezTo>
                    <a:pt x="947" y="90"/>
                    <a:pt x="892" y="34"/>
                    <a:pt x="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539150" y="3452060"/>
              <a:ext cx="408647" cy="116441"/>
            </a:xfrm>
            <a:custGeom>
              <a:avLst/>
              <a:gdLst/>
              <a:ahLst/>
              <a:cxnLst/>
              <a:rect l="l" t="t" r="r" b="b"/>
              <a:pathLst>
                <a:path w="3699" h="1054" extrusionOk="0">
                  <a:moveTo>
                    <a:pt x="78" y="1"/>
                  </a:moveTo>
                  <a:cubicBezTo>
                    <a:pt x="45" y="67"/>
                    <a:pt x="23" y="145"/>
                    <a:pt x="0" y="223"/>
                  </a:cubicBezTo>
                  <a:cubicBezTo>
                    <a:pt x="11" y="223"/>
                    <a:pt x="23" y="223"/>
                    <a:pt x="34" y="234"/>
                  </a:cubicBezTo>
                  <a:cubicBezTo>
                    <a:pt x="212" y="357"/>
                    <a:pt x="1404" y="992"/>
                    <a:pt x="1983" y="1048"/>
                  </a:cubicBezTo>
                  <a:cubicBezTo>
                    <a:pt x="2020" y="1051"/>
                    <a:pt x="2063" y="1053"/>
                    <a:pt x="2112" y="1053"/>
                  </a:cubicBezTo>
                  <a:cubicBezTo>
                    <a:pt x="2514" y="1053"/>
                    <a:pt x="3292" y="934"/>
                    <a:pt x="3699" y="736"/>
                  </a:cubicBezTo>
                  <a:lnTo>
                    <a:pt x="3699" y="736"/>
                  </a:lnTo>
                  <a:cubicBezTo>
                    <a:pt x="3531" y="758"/>
                    <a:pt x="2596" y="869"/>
                    <a:pt x="2440" y="869"/>
                  </a:cubicBezTo>
                  <a:cubicBezTo>
                    <a:pt x="2423" y="870"/>
                    <a:pt x="2407" y="870"/>
                    <a:pt x="2390" y="870"/>
                  </a:cubicBezTo>
                  <a:cubicBezTo>
                    <a:pt x="1975" y="870"/>
                    <a:pt x="1468" y="739"/>
                    <a:pt x="1125" y="546"/>
                  </a:cubicBezTo>
                  <a:cubicBezTo>
                    <a:pt x="713" y="335"/>
                    <a:pt x="78" y="1"/>
                    <a:pt x="78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514514" y="3356056"/>
              <a:ext cx="110917" cy="144059"/>
            </a:xfrm>
            <a:custGeom>
              <a:avLst/>
              <a:gdLst/>
              <a:ahLst/>
              <a:cxnLst/>
              <a:rect l="l" t="t" r="r" b="b"/>
              <a:pathLst>
                <a:path w="1004" h="1304" extrusionOk="0">
                  <a:moveTo>
                    <a:pt x="424" y="1"/>
                  </a:moveTo>
                  <a:cubicBezTo>
                    <a:pt x="424" y="1"/>
                    <a:pt x="123" y="491"/>
                    <a:pt x="1" y="1048"/>
                  </a:cubicBezTo>
                  <a:lnTo>
                    <a:pt x="513" y="1304"/>
                  </a:lnTo>
                  <a:cubicBezTo>
                    <a:pt x="513" y="1304"/>
                    <a:pt x="1003" y="257"/>
                    <a:pt x="992" y="246"/>
                  </a:cubicBezTo>
                  <a:cubicBezTo>
                    <a:pt x="992" y="246"/>
                    <a:pt x="725" y="68"/>
                    <a:pt x="4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962021" y="2210414"/>
              <a:ext cx="242493" cy="386442"/>
            </a:xfrm>
            <a:custGeom>
              <a:avLst/>
              <a:gdLst/>
              <a:ahLst/>
              <a:cxnLst/>
              <a:rect l="l" t="t" r="r" b="b"/>
              <a:pathLst>
                <a:path w="2195" h="3498" extrusionOk="0">
                  <a:moveTo>
                    <a:pt x="0" y="67"/>
                  </a:moveTo>
                  <a:lnTo>
                    <a:pt x="992" y="11"/>
                  </a:lnTo>
                  <a:cubicBezTo>
                    <a:pt x="1225" y="0"/>
                    <a:pt x="1448" y="89"/>
                    <a:pt x="1615" y="256"/>
                  </a:cubicBezTo>
                  <a:cubicBezTo>
                    <a:pt x="1816" y="468"/>
                    <a:pt x="2039" y="825"/>
                    <a:pt x="2105" y="1404"/>
                  </a:cubicBezTo>
                  <a:cubicBezTo>
                    <a:pt x="2195" y="2106"/>
                    <a:pt x="2005" y="2674"/>
                    <a:pt x="1849" y="3008"/>
                  </a:cubicBezTo>
                  <a:cubicBezTo>
                    <a:pt x="1760" y="3186"/>
                    <a:pt x="1582" y="3320"/>
                    <a:pt x="1370" y="3342"/>
                  </a:cubicBezTo>
                  <a:lnTo>
                    <a:pt x="123" y="34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838950" y="2217816"/>
              <a:ext cx="257296" cy="379040"/>
            </a:xfrm>
            <a:custGeom>
              <a:avLst/>
              <a:gdLst/>
              <a:ahLst/>
              <a:cxnLst/>
              <a:rect l="l" t="t" r="r" b="b"/>
              <a:pathLst>
                <a:path w="2329" h="3431" extrusionOk="0">
                  <a:moveTo>
                    <a:pt x="2328" y="1716"/>
                  </a:moveTo>
                  <a:cubicBezTo>
                    <a:pt x="2328" y="2662"/>
                    <a:pt x="1805" y="3431"/>
                    <a:pt x="1159" y="3431"/>
                  </a:cubicBezTo>
                  <a:cubicBezTo>
                    <a:pt x="524" y="3431"/>
                    <a:pt x="0" y="2662"/>
                    <a:pt x="0" y="1716"/>
                  </a:cubicBezTo>
                  <a:cubicBezTo>
                    <a:pt x="0" y="769"/>
                    <a:pt x="524" y="0"/>
                    <a:pt x="1159" y="0"/>
                  </a:cubicBezTo>
                  <a:cubicBezTo>
                    <a:pt x="1805" y="0"/>
                    <a:pt x="2328" y="769"/>
                    <a:pt x="2328" y="171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893084" y="2297801"/>
              <a:ext cx="149031" cy="219072"/>
            </a:xfrm>
            <a:custGeom>
              <a:avLst/>
              <a:gdLst/>
              <a:ahLst/>
              <a:cxnLst/>
              <a:rect l="l" t="t" r="r" b="b"/>
              <a:pathLst>
                <a:path w="1349" h="1983" extrusionOk="0">
                  <a:moveTo>
                    <a:pt x="669" y="0"/>
                  </a:moveTo>
                  <a:cubicBezTo>
                    <a:pt x="301" y="0"/>
                    <a:pt x="0" y="446"/>
                    <a:pt x="0" y="992"/>
                  </a:cubicBezTo>
                  <a:cubicBezTo>
                    <a:pt x="0" y="1537"/>
                    <a:pt x="301" y="1983"/>
                    <a:pt x="669" y="1983"/>
                  </a:cubicBezTo>
                  <a:cubicBezTo>
                    <a:pt x="1047" y="1983"/>
                    <a:pt x="1348" y="1537"/>
                    <a:pt x="1348" y="992"/>
                  </a:cubicBezTo>
                  <a:cubicBezTo>
                    <a:pt x="1348" y="446"/>
                    <a:pt x="1047" y="0"/>
                    <a:pt x="66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610518" y="2284102"/>
              <a:ext cx="66506" cy="69268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3" y="1"/>
                  </a:moveTo>
                  <a:cubicBezTo>
                    <a:pt x="134" y="1"/>
                    <a:pt x="0" y="132"/>
                    <a:pt x="0" y="314"/>
                  </a:cubicBezTo>
                  <a:cubicBezTo>
                    <a:pt x="0" y="496"/>
                    <a:pt x="134" y="626"/>
                    <a:pt x="303" y="626"/>
                  </a:cubicBezTo>
                  <a:cubicBezTo>
                    <a:pt x="310" y="626"/>
                    <a:pt x="317" y="626"/>
                    <a:pt x="323" y="625"/>
                  </a:cubicBezTo>
                  <a:cubicBezTo>
                    <a:pt x="479" y="614"/>
                    <a:pt x="602" y="481"/>
                    <a:pt x="602" y="314"/>
                  </a:cubicBezTo>
                  <a:cubicBezTo>
                    <a:pt x="602" y="146"/>
                    <a:pt x="479" y="13"/>
                    <a:pt x="323" y="2"/>
                  </a:cubicBezTo>
                  <a:cubicBezTo>
                    <a:pt x="317" y="1"/>
                    <a:pt x="310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623996" y="2296586"/>
              <a:ext cx="41981" cy="44411"/>
            </a:xfrm>
            <a:custGeom>
              <a:avLst/>
              <a:gdLst/>
              <a:ahLst/>
              <a:cxnLst/>
              <a:rect l="l" t="t" r="r" b="b"/>
              <a:pathLst>
                <a:path w="380" h="402" extrusionOk="0">
                  <a:moveTo>
                    <a:pt x="201" y="0"/>
                  </a:moveTo>
                  <a:cubicBezTo>
                    <a:pt x="90" y="0"/>
                    <a:pt x="1" y="89"/>
                    <a:pt x="1" y="201"/>
                  </a:cubicBezTo>
                  <a:cubicBezTo>
                    <a:pt x="1" y="312"/>
                    <a:pt x="90" y="401"/>
                    <a:pt x="201" y="401"/>
                  </a:cubicBezTo>
                  <a:cubicBezTo>
                    <a:pt x="302" y="390"/>
                    <a:pt x="380" y="301"/>
                    <a:pt x="380" y="201"/>
                  </a:cubicBezTo>
                  <a:cubicBezTo>
                    <a:pt x="380" y="100"/>
                    <a:pt x="302" y="11"/>
                    <a:pt x="20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"/>
          <p:cNvSpPr txBox="1">
            <a:spLocks noGrp="1"/>
          </p:cNvSpPr>
          <p:nvPr>
            <p:ph type="subTitle" idx="1"/>
          </p:nvPr>
        </p:nvSpPr>
        <p:spPr>
          <a:xfrm>
            <a:off x="175775" y="1485474"/>
            <a:ext cx="6276853" cy="3248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4.0,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6" name="Google Shape;556;p38"/>
          <p:cNvGrpSpPr/>
          <p:nvPr/>
        </p:nvGrpSpPr>
        <p:grpSpPr>
          <a:xfrm>
            <a:off x="6497308" y="1265084"/>
            <a:ext cx="2207266" cy="3258425"/>
            <a:chOff x="5728381" y="1098148"/>
            <a:chExt cx="2207266" cy="3258425"/>
          </a:xfrm>
        </p:grpSpPr>
        <p:sp>
          <p:nvSpPr>
            <p:cNvPr id="557" name="Google Shape;557;p38"/>
            <p:cNvSpPr/>
            <p:nvPr/>
          </p:nvSpPr>
          <p:spPr>
            <a:xfrm>
              <a:off x="7230622" y="1921805"/>
              <a:ext cx="643019" cy="849274"/>
            </a:xfrm>
            <a:custGeom>
              <a:avLst/>
              <a:gdLst/>
              <a:ahLst/>
              <a:cxnLst/>
              <a:rect l="l" t="t" r="r" b="b"/>
              <a:pathLst>
                <a:path w="7052" h="9314" extrusionOk="0">
                  <a:moveTo>
                    <a:pt x="1" y="1"/>
                  </a:moveTo>
                  <a:cubicBezTo>
                    <a:pt x="1" y="1"/>
                    <a:pt x="1337" y="402"/>
                    <a:pt x="1582" y="948"/>
                  </a:cubicBezTo>
                  <a:cubicBezTo>
                    <a:pt x="1839" y="1482"/>
                    <a:pt x="2551" y="4735"/>
                    <a:pt x="2551" y="4735"/>
                  </a:cubicBezTo>
                  <a:lnTo>
                    <a:pt x="5203" y="2362"/>
                  </a:lnTo>
                  <a:lnTo>
                    <a:pt x="7052" y="2362"/>
                  </a:lnTo>
                  <a:cubicBezTo>
                    <a:pt x="7052" y="2362"/>
                    <a:pt x="3922" y="9313"/>
                    <a:pt x="2006" y="9313"/>
                  </a:cubicBezTo>
                  <a:cubicBezTo>
                    <a:pt x="669" y="9313"/>
                    <a:pt x="201" y="6829"/>
                    <a:pt x="201" y="6829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7230622" y="1921805"/>
              <a:ext cx="643019" cy="849274"/>
            </a:xfrm>
            <a:custGeom>
              <a:avLst/>
              <a:gdLst/>
              <a:ahLst/>
              <a:cxnLst/>
              <a:rect l="l" t="t" r="r" b="b"/>
              <a:pathLst>
                <a:path w="7052" h="9314" extrusionOk="0">
                  <a:moveTo>
                    <a:pt x="1" y="1"/>
                  </a:moveTo>
                  <a:lnTo>
                    <a:pt x="201" y="6829"/>
                  </a:lnTo>
                  <a:cubicBezTo>
                    <a:pt x="201" y="6829"/>
                    <a:pt x="669" y="9313"/>
                    <a:pt x="2006" y="9313"/>
                  </a:cubicBezTo>
                  <a:cubicBezTo>
                    <a:pt x="3922" y="9313"/>
                    <a:pt x="7052" y="2362"/>
                    <a:pt x="7052" y="2362"/>
                  </a:cubicBezTo>
                  <a:lnTo>
                    <a:pt x="5203" y="2362"/>
                  </a:lnTo>
                  <a:lnTo>
                    <a:pt x="2551" y="4735"/>
                  </a:lnTo>
                  <a:cubicBezTo>
                    <a:pt x="2551" y="4735"/>
                    <a:pt x="1839" y="1482"/>
                    <a:pt x="1582" y="948"/>
                  </a:cubicBezTo>
                  <a:cubicBezTo>
                    <a:pt x="1337" y="402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6361191" y="1752204"/>
              <a:ext cx="711041" cy="216467"/>
            </a:xfrm>
            <a:custGeom>
              <a:avLst/>
              <a:gdLst/>
              <a:ahLst/>
              <a:cxnLst/>
              <a:rect l="l" t="t" r="r" b="b"/>
              <a:pathLst>
                <a:path w="7798" h="2374" extrusionOk="0">
                  <a:moveTo>
                    <a:pt x="1" y="1"/>
                  </a:moveTo>
                  <a:lnTo>
                    <a:pt x="7798" y="1"/>
                  </a:lnTo>
                  <a:lnTo>
                    <a:pt x="7798" y="2373"/>
                  </a:lnTo>
                  <a:lnTo>
                    <a:pt x="1" y="237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154024" y="4152324"/>
              <a:ext cx="267165" cy="204249"/>
            </a:xfrm>
            <a:custGeom>
              <a:avLst/>
              <a:gdLst/>
              <a:ahLst/>
              <a:cxnLst/>
              <a:rect l="l" t="t" r="r" b="b"/>
              <a:pathLst>
                <a:path w="2930" h="2240" extrusionOk="0">
                  <a:moveTo>
                    <a:pt x="2908" y="100"/>
                  </a:moveTo>
                  <a:lnTo>
                    <a:pt x="1459" y="0"/>
                  </a:lnTo>
                  <a:lnTo>
                    <a:pt x="0" y="100"/>
                  </a:lnTo>
                  <a:lnTo>
                    <a:pt x="0" y="1493"/>
                  </a:lnTo>
                  <a:cubicBezTo>
                    <a:pt x="0" y="1994"/>
                    <a:pt x="490" y="2239"/>
                    <a:pt x="691" y="2239"/>
                  </a:cubicBezTo>
                  <a:lnTo>
                    <a:pt x="2217" y="2239"/>
                  </a:lnTo>
                  <a:cubicBezTo>
                    <a:pt x="2417" y="2239"/>
                    <a:pt x="2863" y="1994"/>
                    <a:pt x="2908" y="1493"/>
                  </a:cubicBezTo>
                  <a:cubicBezTo>
                    <a:pt x="2930" y="1214"/>
                    <a:pt x="2908" y="100"/>
                    <a:pt x="2908" y="1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7012238" y="4152324"/>
              <a:ext cx="267256" cy="204249"/>
            </a:xfrm>
            <a:custGeom>
              <a:avLst/>
              <a:gdLst/>
              <a:ahLst/>
              <a:cxnLst/>
              <a:rect l="l" t="t" r="r" b="b"/>
              <a:pathLst>
                <a:path w="2931" h="2240" extrusionOk="0">
                  <a:moveTo>
                    <a:pt x="34" y="100"/>
                  </a:moveTo>
                  <a:lnTo>
                    <a:pt x="1482" y="0"/>
                  </a:lnTo>
                  <a:lnTo>
                    <a:pt x="2930" y="100"/>
                  </a:lnTo>
                  <a:lnTo>
                    <a:pt x="2930" y="1493"/>
                  </a:lnTo>
                  <a:cubicBezTo>
                    <a:pt x="2930" y="1994"/>
                    <a:pt x="2440" y="2239"/>
                    <a:pt x="2251" y="2239"/>
                  </a:cubicBezTo>
                  <a:lnTo>
                    <a:pt x="714" y="2239"/>
                  </a:lnTo>
                  <a:cubicBezTo>
                    <a:pt x="524" y="2239"/>
                    <a:pt x="79" y="1994"/>
                    <a:pt x="34" y="1493"/>
                  </a:cubicBezTo>
                  <a:cubicBezTo>
                    <a:pt x="1" y="1214"/>
                    <a:pt x="34" y="100"/>
                    <a:pt x="34" y="1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6080895" y="1921805"/>
              <a:ext cx="1272725" cy="2056895"/>
            </a:xfrm>
            <a:custGeom>
              <a:avLst/>
              <a:gdLst/>
              <a:ahLst/>
              <a:cxnLst/>
              <a:rect l="l" t="t" r="r" b="b"/>
              <a:pathLst>
                <a:path w="13958" h="22558" extrusionOk="0">
                  <a:moveTo>
                    <a:pt x="13044" y="1"/>
                  </a:moveTo>
                  <a:lnTo>
                    <a:pt x="902" y="1"/>
                  </a:lnTo>
                  <a:cubicBezTo>
                    <a:pt x="902" y="1"/>
                    <a:pt x="0" y="14459"/>
                    <a:pt x="1471" y="21766"/>
                  </a:cubicBezTo>
                  <a:cubicBezTo>
                    <a:pt x="1471" y="21766"/>
                    <a:pt x="2830" y="22557"/>
                    <a:pt x="6973" y="22557"/>
                  </a:cubicBezTo>
                  <a:cubicBezTo>
                    <a:pt x="11128" y="22557"/>
                    <a:pt x="12487" y="21766"/>
                    <a:pt x="12487" y="21766"/>
                  </a:cubicBezTo>
                  <a:cubicBezTo>
                    <a:pt x="13957" y="14459"/>
                    <a:pt x="13044" y="1"/>
                    <a:pt x="1304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6244386" y="1921805"/>
              <a:ext cx="946748" cy="1984769"/>
            </a:xfrm>
            <a:custGeom>
              <a:avLst/>
              <a:gdLst/>
              <a:ahLst/>
              <a:cxnLst/>
              <a:rect l="l" t="t" r="r" b="b"/>
              <a:pathLst>
                <a:path w="10383" h="21767" extrusionOk="0">
                  <a:moveTo>
                    <a:pt x="1" y="1"/>
                  </a:moveTo>
                  <a:cubicBezTo>
                    <a:pt x="157" y="569"/>
                    <a:pt x="1103" y="3198"/>
                    <a:pt x="5080" y="3253"/>
                  </a:cubicBezTo>
                  <a:lnTo>
                    <a:pt x="5080" y="21766"/>
                  </a:lnTo>
                  <a:lnTo>
                    <a:pt x="5292" y="21766"/>
                  </a:lnTo>
                  <a:lnTo>
                    <a:pt x="5292" y="3253"/>
                  </a:lnTo>
                  <a:cubicBezTo>
                    <a:pt x="9268" y="3198"/>
                    <a:pt x="10215" y="569"/>
                    <a:pt x="10382" y="1"/>
                  </a:cubicBezTo>
                  <a:lnTo>
                    <a:pt x="10048" y="1"/>
                  </a:lnTo>
                  <a:cubicBezTo>
                    <a:pt x="9848" y="647"/>
                    <a:pt x="8878" y="2942"/>
                    <a:pt x="5191" y="2942"/>
                  </a:cubicBezTo>
                  <a:cubicBezTo>
                    <a:pt x="1460" y="2942"/>
                    <a:pt x="513" y="658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300281" y="2035601"/>
              <a:ext cx="833955" cy="182912"/>
            </a:xfrm>
            <a:custGeom>
              <a:avLst/>
              <a:gdLst/>
              <a:ahLst/>
              <a:cxnLst/>
              <a:rect l="l" t="t" r="r" b="b"/>
              <a:pathLst>
                <a:path w="9146" h="2006" extrusionOk="0">
                  <a:moveTo>
                    <a:pt x="0" y="0"/>
                  </a:moveTo>
                  <a:cubicBezTo>
                    <a:pt x="669" y="925"/>
                    <a:pt x="1972" y="1972"/>
                    <a:pt x="4467" y="2005"/>
                  </a:cubicBezTo>
                  <a:lnTo>
                    <a:pt x="4679" y="2005"/>
                  </a:lnTo>
                  <a:cubicBezTo>
                    <a:pt x="7174" y="1972"/>
                    <a:pt x="8477" y="925"/>
                    <a:pt x="914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178369" y="3343804"/>
              <a:ext cx="1076683" cy="634904"/>
            </a:xfrm>
            <a:custGeom>
              <a:avLst/>
              <a:gdLst/>
              <a:ahLst/>
              <a:cxnLst/>
              <a:rect l="l" t="t" r="r" b="b"/>
              <a:pathLst>
                <a:path w="11808" h="6963" extrusionOk="0">
                  <a:moveTo>
                    <a:pt x="1" y="0"/>
                  </a:moveTo>
                  <a:cubicBezTo>
                    <a:pt x="112" y="2262"/>
                    <a:pt x="324" y="4423"/>
                    <a:pt x="658" y="6171"/>
                  </a:cubicBezTo>
                  <a:cubicBezTo>
                    <a:pt x="658" y="6171"/>
                    <a:pt x="1950" y="6962"/>
                    <a:pt x="5904" y="6962"/>
                  </a:cubicBezTo>
                  <a:cubicBezTo>
                    <a:pt x="9859" y="6962"/>
                    <a:pt x="11162" y="6171"/>
                    <a:pt x="11162" y="6171"/>
                  </a:cubicBezTo>
                  <a:cubicBezTo>
                    <a:pt x="11485" y="4489"/>
                    <a:pt x="11685" y="2429"/>
                    <a:pt x="11808" y="257"/>
                  </a:cubicBezTo>
                  <a:lnTo>
                    <a:pt x="11808" y="257"/>
                  </a:lnTo>
                  <a:cubicBezTo>
                    <a:pt x="9750" y="1021"/>
                    <a:pt x="7603" y="1494"/>
                    <a:pt x="5448" y="1494"/>
                  </a:cubicBezTo>
                  <a:cubicBezTo>
                    <a:pt x="4746" y="1494"/>
                    <a:pt x="4043" y="1444"/>
                    <a:pt x="3342" y="1337"/>
                  </a:cubicBezTo>
                  <a:cubicBezTo>
                    <a:pt x="2262" y="1170"/>
                    <a:pt x="1025" y="713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6178369" y="1098148"/>
              <a:ext cx="1077777" cy="743502"/>
            </a:xfrm>
            <a:custGeom>
              <a:avLst/>
              <a:gdLst/>
              <a:ahLst/>
              <a:cxnLst/>
              <a:rect l="l" t="t" r="r" b="b"/>
              <a:pathLst>
                <a:path w="11820" h="8154" extrusionOk="0">
                  <a:moveTo>
                    <a:pt x="10928" y="2451"/>
                  </a:moveTo>
                  <a:cubicBezTo>
                    <a:pt x="10048" y="0"/>
                    <a:pt x="5904" y="212"/>
                    <a:pt x="5904" y="212"/>
                  </a:cubicBezTo>
                  <a:cubicBezTo>
                    <a:pt x="5904" y="212"/>
                    <a:pt x="1772" y="0"/>
                    <a:pt x="881" y="2451"/>
                  </a:cubicBezTo>
                  <a:cubicBezTo>
                    <a:pt x="1" y="4901"/>
                    <a:pt x="1671" y="7708"/>
                    <a:pt x="2819" y="7864"/>
                  </a:cubicBezTo>
                  <a:cubicBezTo>
                    <a:pt x="3977" y="8009"/>
                    <a:pt x="4066" y="8154"/>
                    <a:pt x="5904" y="8154"/>
                  </a:cubicBezTo>
                  <a:cubicBezTo>
                    <a:pt x="7742" y="8154"/>
                    <a:pt x="7842" y="8009"/>
                    <a:pt x="8990" y="7864"/>
                  </a:cubicBezTo>
                  <a:cubicBezTo>
                    <a:pt x="10137" y="7708"/>
                    <a:pt x="11819" y="4901"/>
                    <a:pt x="10928" y="245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6711608" y="1116385"/>
              <a:ext cx="11307" cy="282483"/>
            </a:xfrm>
            <a:custGeom>
              <a:avLst/>
              <a:gdLst/>
              <a:ahLst/>
              <a:cxnLst/>
              <a:rect l="l" t="t" r="r" b="b"/>
              <a:pathLst>
                <a:path w="124" h="3098" extrusionOk="0">
                  <a:moveTo>
                    <a:pt x="1" y="1"/>
                  </a:moveTo>
                  <a:lnTo>
                    <a:pt x="1" y="3097"/>
                  </a:lnTo>
                  <a:lnTo>
                    <a:pt x="123" y="3097"/>
                  </a:lnTo>
                  <a:lnTo>
                    <a:pt x="123" y="1"/>
                  </a:lnTo>
                  <a:cubicBezTo>
                    <a:pt x="90" y="12"/>
                    <a:pt x="56" y="12"/>
                    <a:pt x="56" y="12"/>
                  </a:cubicBezTo>
                  <a:cubicBezTo>
                    <a:pt x="56" y="12"/>
                    <a:pt x="34" y="12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6271832" y="1586616"/>
              <a:ext cx="890853" cy="243913"/>
            </a:xfrm>
            <a:custGeom>
              <a:avLst/>
              <a:gdLst/>
              <a:ahLst/>
              <a:cxnLst/>
              <a:rect l="l" t="t" r="r" b="b"/>
              <a:pathLst>
                <a:path w="9770" h="2675" extrusionOk="0">
                  <a:moveTo>
                    <a:pt x="0" y="1"/>
                  </a:moveTo>
                  <a:lnTo>
                    <a:pt x="0" y="1"/>
                  </a:lnTo>
                  <a:cubicBezTo>
                    <a:pt x="413" y="1293"/>
                    <a:pt x="1226" y="2296"/>
                    <a:pt x="1872" y="2385"/>
                  </a:cubicBezTo>
                  <a:cubicBezTo>
                    <a:pt x="2997" y="2530"/>
                    <a:pt x="3086" y="2674"/>
                    <a:pt x="4857" y="2674"/>
                  </a:cubicBezTo>
                  <a:cubicBezTo>
                    <a:pt x="6639" y="2674"/>
                    <a:pt x="6784" y="2530"/>
                    <a:pt x="7898" y="2385"/>
                  </a:cubicBezTo>
                  <a:cubicBezTo>
                    <a:pt x="8544" y="2296"/>
                    <a:pt x="9357" y="1293"/>
                    <a:pt x="9769" y="1"/>
                  </a:cubicBezTo>
                  <a:lnTo>
                    <a:pt x="9769" y="1"/>
                  </a:lnTo>
                  <a:cubicBezTo>
                    <a:pt x="8798" y="351"/>
                    <a:pt x="7674" y="489"/>
                    <a:pt x="6819" y="489"/>
                  </a:cubicBezTo>
                  <a:cubicBezTo>
                    <a:pt x="6693" y="489"/>
                    <a:pt x="6574" y="486"/>
                    <a:pt x="6461" y="480"/>
                  </a:cubicBezTo>
                  <a:cubicBezTo>
                    <a:pt x="6183" y="463"/>
                    <a:pt x="5536" y="455"/>
                    <a:pt x="4889" y="455"/>
                  </a:cubicBezTo>
                  <a:cubicBezTo>
                    <a:pt x="4242" y="455"/>
                    <a:pt x="3593" y="463"/>
                    <a:pt x="3309" y="480"/>
                  </a:cubicBezTo>
                  <a:cubicBezTo>
                    <a:pt x="3196" y="486"/>
                    <a:pt x="3076" y="489"/>
                    <a:pt x="2951" y="489"/>
                  </a:cubicBezTo>
                  <a:cubicBezTo>
                    <a:pt x="2096" y="489"/>
                    <a:pt x="972" y="35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6394747" y="1318538"/>
              <a:ext cx="644022" cy="376857"/>
            </a:xfrm>
            <a:custGeom>
              <a:avLst/>
              <a:gdLst/>
              <a:ahLst/>
              <a:cxnLst/>
              <a:rect l="l" t="t" r="r" b="b"/>
              <a:pathLst>
                <a:path w="7063" h="4133" extrusionOk="0">
                  <a:moveTo>
                    <a:pt x="6405" y="680"/>
                  </a:moveTo>
                  <a:cubicBezTo>
                    <a:pt x="5737" y="0"/>
                    <a:pt x="3531" y="0"/>
                    <a:pt x="3531" y="0"/>
                  </a:cubicBezTo>
                  <a:cubicBezTo>
                    <a:pt x="3531" y="0"/>
                    <a:pt x="1337" y="0"/>
                    <a:pt x="669" y="680"/>
                  </a:cubicBezTo>
                  <a:cubicBezTo>
                    <a:pt x="0" y="1370"/>
                    <a:pt x="156" y="3286"/>
                    <a:pt x="914" y="3799"/>
                  </a:cubicBezTo>
                  <a:cubicBezTo>
                    <a:pt x="1415" y="4133"/>
                    <a:pt x="3531" y="4066"/>
                    <a:pt x="3531" y="4066"/>
                  </a:cubicBezTo>
                  <a:cubicBezTo>
                    <a:pt x="3531" y="4066"/>
                    <a:pt x="5659" y="4133"/>
                    <a:pt x="6149" y="3799"/>
                  </a:cubicBezTo>
                  <a:cubicBezTo>
                    <a:pt x="6918" y="3286"/>
                    <a:pt x="7062" y="1370"/>
                    <a:pt x="6405" y="6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5728381" y="2162528"/>
              <a:ext cx="1043219" cy="727363"/>
            </a:xfrm>
            <a:custGeom>
              <a:avLst/>
              <a:gdLst/>
              <a:ahLst/>
              <a:cxnLst/>
              <a:rect l="l" t="t" r="r" b="b"/>
              <a:pathLst>
                <a:path w="11441" h="7977" extrusionOk="0">
                  <a:moveTo>
                    <a:pt x="2028" y="1"/>
                  </a:moveTo>
                  <a:cubicBezTo>
                    <a:pt x="2028" y="1"/>
                    <a:pt x="1" y="4679"/>
                    <a:pt x="257" y="5125"/>
                  </a:cubicBezTo>
                  <a:cubicBezTo>
                    <a:pt x="513" y="5581"/>
                    <a:pt x="5838" y="7976"/>
                    <a:pt x="7119" y="7976"/>
                  </a:cubicBezTo>
                  <a:cubicBezTo>
                    <a:pt x="8389" y="7976"/>
                    <a:pt x="11441" y="5771"/>
                    <a:pt x="11441" y="5771"/>
                  </a:cubicBezTo>
                  <a:lnTo>
                    <a:pt x="9581" y="4312"/>
                  </a:lnTo>
                  <a:cubicBezTo>
                    <a:pt x="9581" y="4312"/>
                    <a:pt x="8300" y="5347"/>
                    <a:pt x="7620" y="5292"/>
                  </a:cubicBezTo>
                  <a:cubicBezTo>
                    <a:pt x="6941" y="5236"/>
                    <a:pt x="4512" y="3955"/>
                    <a:pt x="4512" y="3710"/>
                  </a:cubicBezTo>
                  <a:cubicBezTo>
                    <a:pt x="4512" y="3454"/>
                    <a:pt x="4713" y="1326"/>
                    <a:pt x="4713" y="132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982326" y="2555618"/>
              <a:ext cx="789276" cy="334275"/>
            </a:xfrm>
            <a:custGeom>
              <a:avLst/>
              <a:gdLst/>
              <a:ahLst/>
              <a:cxnLst/>
              <a:rect l="l" t="t" r="r" b="b"/>
              <a:pathLst>
                <a:path w="8656" h="3666" extrusionOk="0">
                  <a:moveTo>
                    <a:pt x="6796" y="1"/>
                  </a:moveTo>
                  <a:cubicBezTo>
                    <a:pt x="6796" y="1"/>
                    <a:pt x="5581" y="983"/>
                    <a:pt x="4890" y="983"/>
                  </a:cubicBezTo>
                  <a:cubicBezTo>
                    <a:pt x="4871" y="983"/>
                    <a:pt x="4853" y="982"/>
                    <a:pt x="4835" y="981"/>
                  </a:cubicBezTo>
                  <a:cubicBezTo>
                    <a:pt x="4423" y="947"/>
                    <a:pt x="3365" y="457"/>
                    <a:pt x="2596" y="23"/>
                  </a:cubicBezTo>
                  <a:cubicBezTo>
                    <a:pt x="1694" y="702"/>
                    <a:pt x="881" y="1471"/>
                    <a:pt x="1" y="2184"/>
                  </a:cubicBezTo>
                  <a:cubicBezTo>
                    <a:pt x="1649" y="2919"/>
                    <a:pt x="3621" y="3665"/>
                    <a:pt x="4334" y="3665"/>
                  </a:cubicBezTo>
                  <a:cubicBezTo>
                    <a:pt x="5604" y="3665"/>
                    <a:pt x="8656" y="1460"/>
                    <a:pt x="8656" y="1460"/>
                  </a:cubicBezTo>
                  <a:lnTo>
                    <a:pt x="679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804610" y="1909677"/>
              <a:ext cx="393179" cy="536335"/>
            </a:xfrm>
            <a:custGeom>
              <a:avLst/>
              <a:gdLst/>
              <a:ahLst/>
              <a:cxnLst/>
              <a:rect l="l" t="t" r="r" b="b"/>
              <a:pathLst>
                <a:path w="4312" h="5882" extrusionOk="0">
                  <a:moveTo>
                    <a:pt x="4311" y="134"/>
                  </a:moveTo>
                  <a:cubicBezTo>
                    <a:pt x="4311" y="134"/>
                    <a:pt x="2195" y="0"/>
                    <a:pt x="1861" y="513"/>
                  </a:cubicBezTo>
                  <a:cubicBezTo>
                    <a:pt x="1515" y="1014"/>
                    <a:pt x="0" y="4701"/>
                    <a:pt x="0" y="4701"/>
                  </a:cubicBezTo>
                  <a:cubicBezTo>
                    <a:pt x="0" y="4701"/>
                    <a:pt x="1671" y="5748"/>
                    <a:pt x="4100" y="5882"/>
                  </a:cubicBezTo>
                  <a:cubicBezTo>
                    <a:pt x="4100" y="5882"/>
                    <a:pt x="4311" y="3041"/>
                    <a:pt x="4311" y="1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7208282" y="1905655"/>
              <a:ext cx="309838" cy="543539"/>
            </a:xfrm>
            <a:custGeom>
              <a:avLst/>
              <a:gdLst/>
              <a:ahLst/>
              <a:cxnLst/>
              <a:rect l="l" t="t" r="r" b="b"/>
              <a:pathLst>
                <a:path w="3398" h="5961" extrusionOk="0">
                  <a:moveTo>
                    <a:pt x="2150" y="925"/>
                  </a:moveTo>
                  <a:cubicBezTo>
                    <a:pt x="1816" y="90"/>
                    <a:pt x="1" y="1"/>
                    <a:pt x="1" y="1"/>
                  </a:cubicBezTo>
                  <a:lnTo>
                    <a:pt x="424" y="5960"/>
                  </a:lnTo>
                  <a:cubicBezTo>
                    <a:pt x="1215" y="5737"/>
                    <a:pt x="2596" y="5437"/>
                    <a:pt x="3398" y="5236"/>
                  </a:cubicBezTo>
                  <a:cubicBezTo>
                    <a:pt x="3398" y="5236"/>
                    <a:pt x="2384" y="1471"/>
                    <a:pt x="2150" y="9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6041230" y="3778474"/>
              <a:ext cx="1349957" cy="454180"/>
            </a:xfrm>
            <a:custGeom>
              <a:avLst/>
              <a:gdLst/>
              <a:ahLst/>
              <a:cxnLst/>
              <a:rect l="l" t="t" r="r" b="b"/>
              <a:pathLst>
                <a:path w="14805" h="4981" extrusionOk="0">
                  <a:moveTo>
                    <a:pt x="13746" y="792"/>
                  </a:moveTo>
                  <a:cubicBezTo>
                    <a:pt x="12777" y="1"/>
                    <a:pt x="7397" y="257"/>
                    <a:pt x="7397" y="257"/>
                  </a:cubicBezTo>
                  <a:cubicBezTo>
                    <a:pt x="7397" y="257"/>
                    <a:pt x="2028" y="1"/>
                    <a:pt x="1059" y="792"/>
                  </a:cubicBezTo>
                  <a:cubicBezTo>
                    <a:pt x="79" y="1583"/>
                    <a:pt x="1" y="4646"/>
                    <a:pt x="391" y="4724"/>
                  </a:cubicBezTo>
                  <a:cubicBezTo>
                    <a:pt x="613" y="4780"/>
                    <a:pt x="2741" y="4858"/>
                    <a:pt x="4601" y="4924"/>
                  </a:cubicBezTo>
                  <a:cubicBezTo>
                    <a:pt x="6473" y="4980"/>
                    <a:pt x="8333" y="4980"/>
                    <a:pt x="10204" y="4924"/>
                  </a:cubicBezTo>
                  <a:cubicBezTo>
                    <a:pt x="12064" y="4858"/>
                    <a:pt x="14192" y="4780"/>
                    <a:pt x="14415" y="4724"/>
                  </a:cubicBezTo>
                  <a:cubicBezTo>
                    <a:pt x="14805" y="4646"/>
                    <a:pt x="14715" y="1583"/>
                    <a:pt x="13746" y="79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6057552" y="4123875"/>
              <a:ext cx="1317405" cy="107504"/>
            </a:xfrm>
            <a:custGeom>
              <a:avLst/>
              <a:gdLst/>
              <a:ahLst/>
              <a:cxnLst/>
              <a:rect l="l" t="t" r="r" b="b"/>
              <a:pathLst>
                <a:path w="14448" h="1179" extrusionOk="0">
                  <a:moveTo>
                    <a:pt x="0" y="0"/>
                  </a:moveTo>
                  <a:cubicBezTo>
                    <a:pt x="0" y="524"/>
                    <a:pt x="78" y="914"/>
                    <a:pt x="212" y="936"/>
                  </a:cubicBezTo>
                  <a:cubicBezTo>
                    <a:pt x="434" y="992"/>
                    <a:pt x="2562" y="1070"/>
                    <a:pt x="4422" y="1136"/>
                  </a:cubicBezTo>
                  <a:cubicBezTo>
                    <a:pt x="5358" y="1164"/>
                    <a:pt x="6291" y="1178"/>
                    <a:pt x="7224" y="1178"/>
                  </a:cubicBezTo>
                  <a:cubicBezTo>
                    <a:pt x="8157" y="1178"/>
                    <a:pt x="9090" y="1164"/>
                    <a:pt x="10025" y="1136"/>
                  </a:cubicBezTo>
                  <a:cubicBezTo>
                    <a:pt x="11885" y="1070"/>
                    <a:pt x="14013" y="992"/>
                    <a:pt x="14236" y="936"/>
                  </a:cubicBezTo>
                  <a:cubicBezTo>
                    <a:pt x="14369" y="914"/>
                    <a:pt x="14447" y="524"/>
                    <a:pt x="14447" y="0"/>
                  </a:cubicBezTo>
                  <a:lnTo>
                    <a:pt x="14447" y="0"/>
                  </a:lnTo>
                  <a:cubicBezTo>
                    <a:pt x="13734" y="45"/>
                    <a:pt x="11585" y="123"/>
                    <a:pt x="9814" y="178"/>
                  </a:cubicBezTo>
                  <a:cubicBezTo>
                    <a:pt x="8950" y="206"/>
                    <a:pt x="8087" y="220"/>
                    <a:pt x="7224" y="220"/>
                  </a:cubicBezTo>
                  <a:cubicBezTo>
                    <a:pt x="6360" y="220"/>
                    <a:pt x="5497" y="206"/>
                    <a:pt x="4634" y="178"/>
                  </a:cubicBezTo>
                  <a:cubicBezTo>
                    <a:pt x="2863" y="123"/>
                    <a:pt x="713" y="4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6917773" y="3056395"/>
              <a:ext cx="87444" cy="88447"/>
            </a:xfrm>
            <a:custGeom>
              <a:avLst/>
              <a:gdLst/>
              <a:ahLst/>
              <a:cxnLst/>
              <a:rect l="l" t="t" r="r" b="b"/>
              <a:pathLst>
                <a:path w="959" h="970" extrusionOk="0">
                  <a:moveTo>
                    <a:pt x="959" y="479"/>
                  </a:moveTo>
                  <a:cubicBezTo>
                    <a:pt x="959" y="746"/>
                    <a:pt x="747" y="969"/>
                    <a:pt x="480" y="969"/>
                  </a:cubicBezTo>
                  <a:cubicBezTo>
                    <a:pt x="212" y="969"/>
                    <a:pt x="1" y="746"/>
                    <a:pt x="1" y="479"/>
                  </a:cubicBezTo>
                  <a:cubicBezTo>
                    <a:pt x="1" y="223"/>
                    <a:pt x="212" y="0"/>
                    <a:pt x="480" y="0"/>
                  </a:cubicBezTo>
                  <a:cubicBezTo>
                    <a:pt x="747" y="0"/>
                    <a:pt x="959" y="223"/>
                    <a:pt x="959" y="47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7048803" y="3056395"/>
              <a:ext cx="87444" cy="88447"/>
            </a:xfrm>
            <a:custGeom>
              <a:avLst/>
              <a:gdLst/>
              <a:ahLst/>
              <a:cxnLst/>
              <a:rect l="l" t="t" r="r" b="b"/>
              <a:pathLst>
                <a:path w="959" h="970" extrusionOk="0">
                  <a:moveTo>
                    <a:pt x="959" y="479"/>
                  </a:moveTo>
                  <a:cubicBezTo>
                    <a:pt x="959" y="746"/>
                    <a:pt x="747" y="969"/>
                    <a:pt x="480" y="969"/>
                  </a:cubicBezTo>
                  <a:cubicBezTo>
                    <a:pt x="212" y="969"/>
                    <a:pt x="1" y="746"/>
                    <a:pt x="1" y="479"/>
                  </a:cubicBezTo>
                  <a:cubicBezTo>
                    <a:pt x="1" y="223"/>
                    <a:pt x="212" y="0"/>
                    <a:pt x="480" y="0"/>
                  </a:cubicBezTo>
                  <a:cubicBezTo>
                    <a:pt x="747" y="0"/>
                    <a:pt x="959" y="223"/>
                    <a:pt x="959" y="47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7632830" y="1864998"/>
              <a:ext cx="302817" cy="307832"/>
            </a:xfrm>
            <a:custGeom>
              <a:avLst/>
              <a:gdLst/>
              <a:ahLst/>
              <a:cxnLst/>
              <a:rect l="l" t="t" r="r" b="b"/>
              <a:pathLst>
                <a:path w="3321" h="3376" extrusionOk="0">
                  <a:moveTo>
                    <a:pt x="1983" y="3319"/>
                  </a:moveTo>
                  <a:cubicBezTo>
                    <a:pt x="2329" y="3297"/>
                    <a:pt x="2652" y="3108"/>
                    <a:pt x="2830" y="2818"/>
                  </a:cubicBezTo>
                  <a:cubicBezTo>
                    <a:pt x="3053" y="2417"/>
                    <a:pt x="3320" y="1805"/>
                    <a:pt x="3253" y="1136"/>
                  </a:cubicBezTo>
                  <a:cubicBezTo>
                    <a:pt x="3142" y="0"/>
                    <a:pt x="2095" y="646"/>
                    <a:pt x="1772" y="791"/>
                  </a:cubicBezTo>
                  <a:cubicBezTo>
                    <a:pt x="1449" y="925"/>
                    <a:pt x="747" y="824"/>
                    <a:pt x="368" y="1961"/>
                  </a:cubicBezTo>
                  <a:cubicBezTo>
                    <a:pt x="1" y="3097"/>
                    <a:pt x="212" y="3375"/>
                    <a:pt x="1048" y="3353"/>
                  </a:cubicBezTo>
                  <a:cubicBezTo>
                    <a:pt x="1460" y="3331"/>
                    <a:pt x="1750" y="3331"/>
                    <a:pt x="1983" y="331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7634015" y="1910680"/>
              <a:ext cx="225403" cy="260235"/>
            </a:xfrm>
            <a:custGeom>
              <a:avLst/>
              <a:gdLst/>
              <a:ahLst/>
              <a:cxnLst/>
              <a:rect l="l" t="t" r="r" b="b"/>
              <a:pathLst>
                <a:path w="2472" h="2854" extrusionOk="0">
                  <a:moveTo>
                    <a:pt x="2472" y="0"/>
                  </a:moveTo>
                  <a:lnTo>
                    <a:pt x="2472" y="0"/>
                  </a:lnTo>
                  <a:cubicBezTo>
                    <a:pt x="2193" y="56"/>
                    <a:pt x="1904" y="223"/>
                    <a:pt x="1759" y="290"/>
                  </a:cubicBezTo>
                  <a:cubicBezTo>
                    <a:pt x="1436" y="424"/>
                    <a:pt x="734" y="323"/>
                    <a:pt x="355" y="1460"/>
                  </a:cubicBezTo>
                  <a:cubicBezTo>
                    <a:pt x="1" y="2555"/>
                    <a:pt x="185" y="2853"/>
                    <a:pt x="947" y="2853"/>
                  </a:cubicBezTo>
                  <a:cubicBezTo>
                    <a:pt x="976" y="2853"/>
                    <a:pt x="1005" y="2853"/>
                    <a:pt x="1035" y="2852"/>
                  </a:cubicBezTo>
                  <a:cubicBezTo>
                    <a:pt x="1280" y="2841"/>
                    <a:pt x="1469" y="2830"/>
                    <a:pt x="1636" y="2830"/>
                  </a:cubicBezTo>
                  <a:cubicBezTo>
                    <a:pt x="1647" y="2607"/>
                    <a:pt x="1692" y="2384"/>
                    <a:pt x="1748" y="2161"/>
                  </a:cubicBezTo>
                  <a:cubicBezTo>
                    <a:pt x="1937" y="1448"/>
                    <a:pt x="2126" y="657"/>
                    <a:pt x="247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7668391" y="2002410"/>
              <a:ext cx="181909" cy="36382"/>
            </a:xfrm>
            <a:custGeom>
              <a:avLst/>
              <a:gdLst/>
              <a:ahLst/>
              <a:cxnLst/>
              <a:rect l="l" t="t" r="r" b="b"/>
              <a:pathLst>
                <a:path w="1995" h="399" extrusionOk="0">
                  <a:moveTo>
                    <a:pt x="946" y="1"/>
                  </a:moveTo>
                  <a:cubicBezTo>
                    <a:pt x="683" y="1"/>
                    <a:pt x="427" y="9"/>
                    <a:pt x="260" y="9"/>
                  </a:cubicBezTo>
                  <a:cubicBezTo>
                    <a:pt x="230" y="9"/>
                    <a:pt x="203" y="9"/>
                    <a:pt x="179" y="8"/>
                  </a:cubicBezTo>
                  <a:cubicBezTo>
                    <a:pt x="112" y="119"/>
                    <a:pt x="56" y="242"/>
                    <a:pt x="1" y="398"/>
                  </a:cubicBezTo>
                  <a:cubicBezTo>
                    <a:pt x="63" y="397"/>
                    <a:pt x="130" y="396"/>
                    <a:pt x="200" y="396"/>
                  </a:cubicBezTo>
                  <a:cubicBezTo>
                    <a:pt x="372" y="396"/>
                    <a:pt x="563" y="399"/>
                    <a:pt x="754" y="399"/>
                  </a:cubicBezTo>
                  <a:cubicBezTo>
                    <a:pt x="1322" y="399"/>
                    <a:pt x="1886" y="379"/>
                    <a:pt x="1939" y="220"/>
                  </a:cubicBezTo>
                  <a:cubicBezTo>
                    <a:pt x="1994" y="32"/>
                    <a:pt x="1458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7651158" y="2072165"/>
              <a:ext cx="190024" cy="40303"/>
            </a:xfrm>
            <a:custGeom>
              <a:avLst/>
              <a:gdLst/>
              <a:ahLst/>
              <a:cxnLst/>
              <a:rect l="l" t="t" r="r" b="b"/>
              <a:pathLst>
                <a:path w="2084" h="442" extrusionOk="0">
                  <a:moveTo>
                    <a:pt x="67" y="34"/>
                  </a:moveTo>
                  <a:cubicBezTo>
                    <a:pt x="34" y="167"/>
                    <a:pt x="11" y="290"/>
                    <a:pt x="0" y="390"/>
                  </a:cubicBezTo>
                  <a:cubicBezTo>
                    <a:pt x="244" y="425"/>
                    <a:pt x="538" y="442"/>
                    <a:pt x="824" y="442"/>
                  </a:cubicBezTo>
                  <a:cubicBezTo>
                    <a:pt x="1375" y="442"/>
                    <a:pt x="1895" y="377"/>
                    <a:pt x="1961" y="245"/>
                  </a:cubicBezTo>
                  <a:cubicBezTo>
                    <a:pt x="2083" y="0"/>
                    <a:pt x="513" y="67"/>
                    <a:pt x="67" y="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6406752" y="2514054"/>
              <a:ext cx="407403" cy="270265"/>
            </a:xfrm>
            <a:custGeom>
              <a:avLst/>
              <a:gdLst/>
              <a:ahLst/>
              <a:cxnLst/>
              <a:rect l="l" t="t" r="r" b="b"/>
              <a:pathLst>
                <a:path w="4468" h="2964" extrusionOk="0">
                  <a:moveTo>
                    <a:pt x="3197" y="2629"/>
                  </a:moveTo>
                  <a:cubicBezTo>
                    <a:pt x="2952" y="2863"/>
                    <a:pt x="2596" y="2964"/>
                    <a:pt x="2251" y="2886"/>
                  </a:cubicBezTo>
                  <a:cubicBezTo>
                    <a:pt x="1805" y="2774"/>
                    <a:pt x="1181" y="2540"/>
                    <a:pt x="747" y="2028"/>
                  </a:cubicBezTo>
                  <a:cubicBezTo>
                    <a:pt x="1" y="1159"/>
                    <a:pt x="1204" y="858"/>
                    <a:pt x="1527" y="713"/>
                  </a:cubicBezTo>
                  <a:cubicBezTo>
                    <a:pt x="1861" y="580"/>
                    <a:pt x="2262" y="1"/>
                    <a:pt x="3342" y="524"/>
                  </a:cubicBezTo>
                  <a:cubicBezTo>
                    <a:pt x="4423" y="1048"/>
                    <a:pt x="4467" y="1393"/>
                    <a:pt x="3866" y="1972"/>
                  </a:cubicBezTo>
                  <a:cubicBezTo>
                    <a:pt x="3576" y="2262"/>
                    <a:pt x="3365" y="2473"/>
                    <a:pt x="3197" y="26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6481887" y="2542138"/>
              <a:ext cx="332269" cy="190389"/>
            </a:xfrm>
            <a:custGeom>
              <a:avLst/>
              <a:gdLst/>
              <a:ahLst/>
              <a:cxnLst/>
              <a:rect l="l" t="t" r="r" b="b"/>
              <a:pathLst>
                <a:path w="3644" h="2088" extrusionOk="0">
                  <a:moveTo>
                    <a:pt x="1711" y="1"/>
                  </a:moveTo>
                  <a:cubicBezTo>
                    <a:pt x="1202" y="1"/>
                    <a:pt x="936" y="312"/>
                    <a:pt x="703" y="405"/>
                  </a:cubicBezTo>
                  <a:cubicBezTo>
                    <a:pt x="558" y="472"/>
                    <a:pt x="246" y="561"/>
                    <a:pt x="1" y="728"/>
                  </a:cubicBezTo>
                  <a:cubicBezTo>
                    <a:pt x="714" y="929"/>
                    <a:pt x="1415" y="1352"/>
                    <a:pt x="2062" y="1709"/>
                  </a:cubicBezTo>
                  <a:cubicBezTo>
                    <a:pt x="2262" y="1820"/>
                    <a:pt x="2451" y="1943"/>
                    <a:pt x="2618" y="2087"/>
                  </a:cubicBezTo>
                  <a:cubicBezTo>
                    <a:pt x="2741" y="1976"/>
                    <a:pt x="2875" y="1831"/>
                    <a:pt x="3042" y="1664"/>
                  </a:cubicBezTo>
                  <a:cubicBezTo>
                    <a:pt x="3643" y="1085"/>
                    <a:pt x="3599" y="740"/>
                    <a:pt x="2518" y="216"/>
                  </a:cubicBezTo>
                  <a:cubicBezTo>
                    <a:pt x="2193" y="59"/>
                    <a:pt x="1929" y="1"/>
                    <a:pt x="17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6546900" y="2546515"/>
              <a:ext cx="159569" cy="130026"/>
            </a:xfrm>
            <a:custGeom>
              <a:avLst/>
              <a:gdLst/>
              <a:ahLst/>
              <a:cxnLst/>
              <a:rect l="l" t="t" r="r" b="b"/>
              <a:pathLst>
                <a:path w="1750" h="1426" extrusionOk="0">
                  <a:moveTo>
                    <a:pt x="1349" y="1"/>
                  </a:moveTo>
                  <a:cubicBezTo>
                    <a:pt x="1081" y="302"/>
                    <a:pt x="1" y="1271"/>
                    <a:pt x="279" y="1416"/>
                  </a:cubicBezTo>
                  <a:cubicBezTo>
                    <a:pt x="292" y="1422"/>
                    <a:pt x="307" y="1425"/>
                    <a:pt x="323" y="1425"/>
                  </a:cubicBezTo>
                  <a:cubicBezTo>
                    <a:pt x="589" y="1425"/>
                    <a:pt x="1298" y="597"/>
                    <a:pt x="1750" y="146"/>
                  </a:cubicBezTo>
                  <a:cubicBezTo>
                    <a:pt x="1605" y="79"/>
                    <a:pt x="1471" y="34"/>
                    <a:pt x="13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10911" y="2577062"/>
              <a:ext cx="157563" cy="138506"/>
            </a:xfrm>
            <a:custGeom>
              <a:avLst/>
              <a:gdLst/>
              <a:ahLst/>
              <a:cxnLst/>
              <a:rect l="l" t="t" r="r" b="b"/>
              <a:pathLst>
                <a:path w="1728" h="1519" extrusionOk="0">
                  <a:moveTo>
                    <a:pt x="1426" y="0"/>
                  </a:moveTo>
                  <a:cubicBezTo>
                    <a:pt x="1148" y="345"/>
                    <a:pt x="0" y="1426"/>
                    <a:pt x="268" y="1515"/>
                  </a:cubicBezTo>
                  <a:cubicBezTo>
                    <a:pt x="276" y="1518"/>
                    <a:pt x="285" y="1519"/>
                    <a:pt x="294" y="1519"/>
                  </a:cubicBezTo>
                  <a:cubicBezTo>
                    <a:pt x="534" y="1519"/>
                    <a:pt x="1320" y="757"/>
                    <a:pt x="1727" y="201"/>
                  </a:cubicBezTo>
                  <a:cubicBezTo>
                    <a:pt x="1649" y="134"/>
                    <a:pt x="1549" y="67"/>
                    <a:pt x="142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500337" y="1430237"/>
              <a:ext cx="149448" cy="111790"/>
            </a:xfrm>
            <a:custGeom>
              <a:avLst/>
              <a:gdLst/>
              <a:ahLst/>
              <a:cxnLst/>
              <a:rect l="l" t="t" r="r" b="b"/>
              <a:pathLst>
                <a:path w="1639" h="1226" extrusionOk="0">
                  <a:moveTo>
                    <a:pt x="747" y="1170"/>
                  </a:moveTo>
                  <a:cubicBezTo>
                    <a:pt x="747" y="1170"/>
                    <a:pt x="1616" y="1226"/>
                    <a:pt x="1627" y="624"/>
                  </a:cubicBezTo>
                  <a:cubicBezTo>
                    <a:pt x="1638" y="23"/>
                    <a:pt x="1126" y="1"/>
                    <a:pt x="836" y="12"/>
                  </a:cubicBezTo>
                  <a:cubicBezTo>
                    <a:pt x="546" y="23"/>
                    <a:pt x="1" y="134"/>
                    <a:pt x="45" y="635"/>
                  </a:cubicBezTo>
                  <a:cubicBezTo>
                    <a:pt x="101" y="1204"/>
                    <a:pt x="747" y="1170"/>
                    <a:pt x="747" y="11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6783734" y="1430237"/>
              <a:ext cx="150451" cy="111790"/>
            </a:xfrm>
            <a:custGeom>
              <a:avLst/>
              <a:gdLst/>
              <a:ahLst/>
              <a:cxnLst/>
              <a:rect l="l" t="t" r="r" b="b"/>
              <a:pathLst>
                <a:path w="1650" h="1226" extrusionOk="0">
                  <a:moveTo>
                    <a:pt x="903" y="1170"/>
                  </a:moveTo>
                  <a:cubicBezTo>
                    <a:pt x="903" y="1170"/>
                    <a:pt x="23" y="1226"/>
                    <a:pt x="12" y="624"/>
                  </a:cubicBezTo>
                  <a:cubicBezTo>
                    <a:pt x="0" y="23"/>
                    <a:pt x="524" y="1"/>
                    <a:pt x="814" y="12"/>
                  </a:cubicBezTo>
                  <a:cubicBezTo>
                    <a:pt x="1103" y="23"/>
                    <a:pt x="1649" y="134"/>
                    <a:pt x="1593" y="635"/>
                  </a:cubicBezTo>
                  <a:cubicBezTo>
                    <a:pt x="1538" y="1204"/>
                    <a:pt x="903" y="1170"/>
                    <a:pt x="903" y="11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6619148" y="1554155"/>
              <a:ext cx="196134" cy="68113"/>
            </a:xfrm>
            <a:custGeom>
              <a:avLst/>
              <a:gdLst/>
              <a:ahLst/>
              <a:cxnLst/>
              <a:rect l="l" t="t" r="r" b="b"/>
              <a:pathLst>
                <a:path w="2151" h="747" extrusionOk="0">
                  <a:moveTo>
                    <a:pt x="1070" y="747"/>
                  </a:moveTo>
                  <a:cubicBezTo>
                    <a:pt x="335" y="747"/>
                    <a:pt x="45" y="234"/>
                    <a:pt x="34" y="212"/>
                  </a:cubicBezTo>
                  <a:cubicBezTo>
                    <a:pt x="1" y="145"/>
                    <a:pt x="23" y="67"/>
                    <a:pt x="79" y="34"/>
                  </a:cubicBezTo>
                  <a:cubicBezTo>
                    <a:pt x="146" y="0"/>
                    <a:pt x="224" y="23"/>
                    <a:pt x="257" y="90"/>
                  </a:cubicBezTo>
                  <a:cubicBezTo>
                    <a:pt x="268" y="101"/>
                    <a:pt x="491" y="491"/>
                    <a:pt x="1070" y="491"/>
                  </a:cubicBezTo>
                  <a:cubicBezTo>
                    <a:pt x="1661" y="491"/>
                    <a:pt x="1883" y="90"/>
                    <a:pt x="1895" y="90"/>
                  </a:cubicBezTo>
                  <a:cubicBezTo>
                    <a:pt x="1928" y="23"/>
                    <a:pt x="2006" y="0"/>
                    <a:pt x="2062" y="34"/>
                  </a:cubicBezTo>
                  <a:cubicBezTo>
                    <a:pt x="2128" y="67"/>
                    <a:pt x="2151" y="145"/>
                    <a:pt x="2117" y="212"/>
                  </a:cubicBezTo>
                  <a:cubicBezTo>
                    <a:pt x="2106" y="234"/>
                    <a:pt x="1817" y="747"/>
                    <a:pt x="1070" y="7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6105241" y="3867925"/>
              <a:ext cx="1221937" cy="161575"/>
            </a:xfrm>
            <a:custGeom>
              <a:avLst/>
              <a:gdLst/>
              <a:ahLst/>
              <a:cxnLst/>
              <a:rect l="l" t="t" r="r" b="b"/>
              <a:pathLst>
                <a:path w="13401" h="1772" extrusionOk="0">
                  <a:moveTo>
                    <a:pt x="179" y="0"/>
                  </a:moveTo>
                  <a:cubicBezTo>
                    <a:pt x="112" y="78"/>
                    <a:pt x="56" y="167"/>
                    <a:pt x="1" y="268"/>
                  </a:cubicBezTo>
                  <a:cubicBezTo>
                    <a:pt x="747" y="780"/>
                    <a:pt x="2707" y="1771"/>
                    <a:pt x="6695" y="1771"/>
                  </a:cubicBezTo>
                  <a:cubicBezTo>
                    <a:pt x="10694" y="1771"/>
                    <a:pt x="12655" y="780"/>
                    <a:pt x="13401" y="268"/>
                  </a:cubicBezTo>
                  <a:cubicBezTo>
                    <a:pt x="13345" y="167"/>
                    <a:pt x="13289" y="78"/>
                    <a:pt x="13223" y="0"/>
                  </a:cubicBezTo>
                  <a:cubicBezTo>
                    <a:pt x="12532" y="468"/>
                    <a:pt x="10616" y="1459"/>
                    <a:pt x="6695" y="1459"/>
                  </a:cubicBezTo>
                  <a:cubicBezTo>
                    <a:pt x="2785" y="1459"/>
                    <a:pt x="869" y="468"/>
                    <a:pt x="17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6629361" y="3875037"/>
              <a:ext cx="175800" cy="53889"/>
            </a:xfrm>
            <a:custGeom>
              <a:avLst/>
              <a:gdLst/>
              <a:ahLst/>
              <a:cxnLst/>
              <a:rect l="l" t="t" r="r" b="b"/>
              <a:pathLst>
                <a:path w="1928" h="591" extrusionOk="0">
                  <a:moveTo>
                    <a:pt x="969" y="0"/>
                  </a:moveTo>
                  <a:cubicBezTo>
                    <a:pt x="435" y="0"/>
                    <a:pt x="0" y="134"/>
                    <a:pt x="0" y="301"/>
                  </a:cubicBezTo>
                  <a:cubicBezTo>
                    <a:pt x="0" y="457"/>
                    <a:pt x="435" y="591"/>
                    <a:pt x="969" y="591"/>
                  </a:cubicBezTo>
                  <a:cubicBezTo>
                    <a:pt x="1493" y="591"/>
                    <a:pt x="1927" y="457"/>
                    <a:pt x="1927" y="301"/>
                  </a:cubicBezTo>
                  <a:cubicBezTo>
                    <a:pt x="1927" y="134"/>
                    <a:pt x="1493" y="0"/>
                    <a:pt x="96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38"/>
          <p:cNvSpPr/>
          <p:nvPr/>
        </p:nvSpPr>
        <p:spPr>
          <a:xfrm>
            <a:off x="7400925" y="-1091250"/>
            <a:ext cx="2752800" cy="27528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7E2E6-7F57-7CD0-56E9-CB6DBE1E2D98}"/>
              </a:ext>
            </a:extLst>
          </p:cNvPr>
          <p:cNvSpPr txBox="1"/>
          <p:nvPr/>
        </p:nvSpPr>
        <p:spPr>
          <a:xfrm>
            <a:off x="1819439" y="205397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2"/>
          <p:cNvSpPr txBox="1">
            <a:spLocks noGrp="1"/>
          </p:cNvSpPr>
          <p:nvPr>
            <p:ph type="subTitle" idx="1"/>
          </p:nvPr>
        </p:nvSpPr>
        <p:spPr>
          <a:xfrm>
            <a:off x="376200" y="1715085"/>
            <a:ext cx="4913456" cy="929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robot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: Robot </a:t>
            </a:r>
            <a:r>
              <a:rPr lang="en-US" dirty="0" err="1"/>
              <a:t>bám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dirty="0"/>
          </a:p>
        </p:txBody>
      </p:sp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577613" y="869576"/>
            <a:ext cx="2361640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80791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7E7EAB-87CE-0C8B-A3A5-7DA093D01185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42931C-63BA-7021-7980-BC205D2EE608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12;p42">
            <a:extLst>
              <a:ext uri="{FF2B5EF4-FFF2-40B4-BE49-F238E27FC236}">
                <a16:creationId xmlns:a16="http://schemas.microsoft.com/office/drawing/2014/main" id="{988B8DFF-1B69-1F34-3AA4-ABF0C12EEE96}"/>
              </a:ext>
            </a:extLst>
          </p:cNvPr>
          <p:cNvSpPr txBox="1">
            <a:spLocks/>
          </p:cNvSpPr>
          <p:nvPr/>
        </p:nvSpPr>
        <p:spPr>
          <a:xfrm>
            <a:off x="452444" y="2821650"/>
            <a:ext cx="4913456" cy="92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endParaRPr lang="vi-V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7775C0-A82D-FA76-283A-FA24BAB7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15" y="342401"/>
            <a:ext cx="2856285" cy="2412972"/>
          </a:xfrm>
          <a:prstGeom prst="rect">
            <a:avLst/>
          </a:prstGeom>
        </p:spPr>
      </p:pic>
      <p:grpSp>
        <p:nvGrpSpPr>
          <p:cNvPr id="18" name="Group 13">
            <a:extLst>
              <a:ext uri="{FF2B5EF4-FFF2-40B4-BE49-F238E27FC236}">
                <a16:creationId xmlns:a16="http://schemas.microsoft.com/office/drawing/2014/main" id="{433B1399-29B5-4EE6-D9F8-53F5715767DB}"/>
              </a:ext>
            </a:extLst>
          </p:cNvPr>
          <p:cNvGrpSpPr>
            <a:grpSpLocks/>
          </p:cNvGrpSpPr>
          <p:nvPr/>
        </p:nvGrpSpPr>
        <p:grpSpPr bwMode="auto">
          <a:xfrm>
            <a:off x="889398" y="4121889"/>
            <a:ext cx="1909737" cy="788785"/>
            <a:chOff x="365" y="2640"/>
            <a:chExt cx="1378" cy="556"/>
          </a:xfrm>
        </p:grpSpPr>
        <p:sp>
          <p:nvSpPr>
            <p:cNvPr id="19" name="AutoShape 14">
              <a:extLst>
                <a:ext uri="{FF2B5EF4-FFF2-40B4-BE49-F238E27FC236}">
                  <a16:creationId xmlns:a16="http://schemas.microsoft.com/office/drawing/2014/main" id="{AE4B449A-9D1D-1603-B299-31E68A02BD13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79" y="2640"/>
              <a:ext cx="1264" cy="556"/>
            </a:xfrm>
            <a:prstGeom prst="chevron">
              <a:avLst>
                <a:gd name="adj" fmla="val 36511"/>
              </a:avLst>
            </a:prstGeom>
            <a:gradFill rotWithShape="1">
              <a:gsLst>
                <a:gs pos="0">
                  <a:schemeClr val="hlink">
                    <a:gamma/>
                    <a:tint val="10196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10196"/>
                    <a:invGamma/>
                  </a:schemeClr>
                </a:gs>
              </a:gsLst>
              <a:lin ang="0" scaled="1"/>
            </a:gradFill>
            <a:ln w="12700" algn="ctr">
              <a:solidFill>
                <a:schemeClr val="hlink"/>
              </a:solidFill>
              <a:miter lim="800000"/>
              <a:headEnd/>
              <a:tailEnd/>
            </a:ln>
            <a:effectLst>
              <a:outerShdw dist="50800" dir="54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AutoShape 15">
              <a:extLst>
                <a:ext uri="{FF2B5EF4-FFF2-40B4-BE49-F238E27FC236}">
                  <a16:creationId xmlns:a16="http://schemas.microsoft.com/office/drawing/2014/main" id="{68E98514-CA88-F379-63D7-21E8AE62844E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65" y="2654"/>
              <a:ext cx="1229" cy="528"/>
            </a:xfrm>
            <a:prstGeom prst="chevron">
              <a:avLst>
                <a:gd name="adj" fmla="val 38600"/>
              </a:avLst>
            </a:prstGeom>
            <a:gradFill rotWithShape="1">
              <a:gsLst>
                <a:gs pos="0">
                  <a:schemeClr val="hlink">
                    <a:gamma/>
                    <a:tint val="5098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50980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Nghiên</a:t>
              </a: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cứu</a:t>
              </a:r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AutoShape 18">
            <a:extLst>
              <a:ext uri="{FF2B5EF4-FFF2-40B4-BE49-F238E27FC236}">
                <a16:creationId xmlns:a16="http://schemas.microsoft.com/office/drawing/2014/main" id="{2D5C82DC-5385-7280-3B10-5BC08E3841F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134394" y="4157239"/>
            <a:ext cx="4046126" cy="73499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algn="ctr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FEEED5-5552-3E5A-C326-7B9D59C70E1C}"/>
              </a:ext>
            </a:extLst>
          </p:cNvPr>
          <p:cNvSpPr txBox="1"/>
          <p:nvPr/>
        </p:nvSpPr>
        <p:spPr>
          <a:xfrm>
            <a:off x="3284688" y="4277879"/>
            <a:ext cx="3745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ea typeface="Malgun Gothic" panose="020B0503020000020004" pitchFamily="50" charset="-127"/>
                <a:cs typeface="Times New Roman" panose="02020603050405020304" pitchFamily="18" charset="0"/>
              </a:rPr>
              <a:t>ĐIỀU KHIỂN ROBOT DI CHUYỂN BÁM THEO MỤC TIÊU</a:t>
            </a:r>
            <a:endParaRPr lang="vi-VN" altLang="ko-KR" sz="1400" b="1" dirty="0">
              <a:solidFill>
                <a:schemeClr val="tx1"/>
              </a:solidFill>
              <a:latin typeface="Times New Roman" panose="02020603050405020304" pitchFamily="18" charset="0"/>
              <a:ea typeface="Malgun Gothic" panose="020B0503020000020004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" grpId="0" build="p"/>
      <p:bldP spid="14" grpId="0"/>
      <p:bldP spid="22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2"/>
          <p:cNvSpPr txBox="1">
            <a:spLocks noGrp="1"/>
          </p:cNvSpPr>
          <p:nvPr>
            <p:ph type="subTitle" idx="1"/>
          </p:nvPr>
        </p:nvSpPr>
        <p:spPr>
          <a:xfrm>
            <a:off x="1214597" y="3007967"/>
            <a:ext cx="3754352" cy="744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just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gắn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camera</a:t>
            </a:r>
          </a:p>
          <a:p>
            <a:pPr marL="285750" marR="0" indent="-285750" algn="just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khiển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bám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đo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camera</a:t>
            </a:r>
          </a:p>
          <a:p>
            <a:pPr marL="0" marR="0" algn="just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giác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674600" y="839861"/>
            <a:ext cx="2602644" cy="6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8743" y="105284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693564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60460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33;p43">
            <a:extLst>
              <a:ext uri="{FF2B5EF4-FFF2-40B4-BE49-F238E27FC236}">
                <a16:creationId xmlns:a16="http://schemas.microsoft.com/office/drawing/2014/main" id="{51631357-471D-503A-EB30-C852F24F6802}"/>
              </a:ext>
            </a:extLst>
          </p:cNvPr>
          <p:cNvSpPr/>
          <p:nvPr/>
        </p:nvSpPr>
        <p:spPr>
          <a:xfrm>
            <a:off x="7818019" y="238354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36;p43">
            <a:extLst>
              <a:ext uri="{FF2B5EF4-FFF2-40B4-BE49-F238E27FC236}">
                <a16:creationId xmlns:a16="http://schemas.microsoft.com/office/drawing/2014/main" id="{2E0A6778-79AD-B05A-5804-2E28B844B8A2}"/>
              </a:ext>
            </a:extLst>
          </p:cNvPr>
          <p:cNvGrpSpPr/>
          <p:nvPr/>
        </p:nvGrpSpPr>
        <p:grpSpPr>
          <a:xfrm>
            <a:off x="8077739" y="471179"/>
            <a:ext cx="391661" cy="445482"/>
            <a:chOff x="2083513" y="1513475"/>
            <a:chExt cx="376561" cy="428307"/>
          </a:xfrm>
        </p:grpSpPr>
        <p:sp>
          <p:nvSpPr>
            <p:cNvPr id="7" name="Google Shape;1137;p43">
              <a:extLst>
                <a:ext uri="{FF2B5EF4-FFF2-40B4-BE49-F238E27FC236}">
                  <a16:creationId xmlns:a16="http://schemas.microsoft.com/office/drawing/2014/main" id="{3DC7635D-1A14-401B-CA09-431C7BEE52E8}"/>
                </a:ext>
              </a:extLst>
            </p:cNvPr>
            <p:cNvSpPr/>
            <p:nvPr/>
          </p:nvSpPr>
          <p:spPr>
            <a:xfrm>
              <a:off x="2183796" y="1614593"/>
              <a:ext cx="125019" cy="125788"/>
            </a:xfrm>
            <a:custGeom>
              <a:avLst/>
              <a:gdLst/>
              <a:ahLst/>
              <a:cxnLst/>
              <a:rect l="l" t="t" r="r" b="b"/>
              <a:pathLst>
                <a:path w="3740" h="3763" extrusionOk="0">
                  <a:moveTo>
                    <a:pt x="1858" y="762"/>
                  </a:moveTo>
                  <a:cubicBezTo>
                    <a:pt x="2477" y="762"/>
                    <a:pt x="3001" y="1262"/>
                    <a:pt x="3001" y="1882"/>
                  </a:cubicBezTo>
                  <a:cubicBezTo>
                    <a:pt x="3001" y="2501"/>
                    <a:pt x="2477" y="3001"/>
                    <a:pt x="1858" y="3001"/>
                  </a:cubicBezTo>
                  <a:cubicBezTo>
                    <a:pt x="1239" y="3001"/>
                    <a:pt x="739" y="2501"/>
                    <a:pt x="739" y="1882"/>
                  </a:cubicBezTo>
                  <a:cubicBezTo>
                    <a:pt x="739" y="1262"/>
                    <a:pt x="1239" y="762"/>
                    <a:pt x="1858" y="762"/>
                  </a:cubicBezTo>
                  <a:close/>
                  <a:moveTo>
                    <a:pt x="1858" y="0"/>
                  </a:moveTo>
                  <a:cubicBezTo>
                    <a:pt x="834" y="0"/>
                    <a:pt x="1" y="858"/>
                    <a:pt x="1" y="1882"/>
                  </a:cubicBezTo>
                  <a:cubicBezTo>
                    <a:pt x="1" y="2906"/>
                    <a:pt x="834" y="3763"/>
                    <a:pt x="1858" y="3763"/>
                  </a:cubicBezTo>
                  <a:cubicBezTo>
                    <a:pt x="2906" y="3763"/>
                    <a:pt x="3740" y="2906"/>
                    <a:pt x="3740" y="1882"/>
                  </a:cubicBezTo>
                  <a:cubicBezTo>
                    <a:pt x="3740" y="858"/>
                    <a:pt x="2906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8;p43">
              <a:extLst>
                <a:ext uri="{FF2B5EF4-FFF2-40B4-BE49-F238E27FC236}">
                  <a16:creationId xmlns:a16="http://schemas.microsoft.com/office/drawing/2014/main" id="{588F0A33-C683-67FE-768A-290A65B4BECE}"/>
                </a:ext>
              </a:extLst>
            </p:cNvPr>
            <p:cNvSpPr/>
            <p:nvPr/>
          </p:nvSpPr>
          <p:spPr>
            <a:xfrm>
              <a:off x="2258640" y="1513475"/>
              <a:ext cx="93162" cy="93965"/>
            </a:xfrm>
            <a:custGeom>
              <a:avLst/>
              <a:gdLst/>
              <a:ahLst/>
              <a:cxnLst/>
              <a:rect l="l" t="t" r="r" b="b"/>
              <a:pathLst>
                <a:path w="2787" h="2811" extrusionOk="0">
                  <a:moveTo>
                    <a:pt x="0" y="1"/>
                  </a:moveTo>
                  <a:lnTo>
                    <a:pt x="0" y="2311"/>
                  </a:lnTo>
                  <a:cubicBezTo>
                    <a:pt x="429" y="2382"/>
                    <a:pt x="834" y="2549"/>
                    <a:pt x="1191" y="2811"/>
                  </a:cubicBezTo>
                  <a:lnTo>
                    <a:pt x="2786" y="1215"/>
                  </a:lnTo>
                  <a:cubicBezTo>
                    <a:pt x="2024" y="549"/>
                    <a:pt x="1048" y="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9;p43">
              <a:extLst>
                <a:ext uri="{FF2B5EF4-FFF2-40B4-BE49-F238E27FC236}">
                  <a16:creationId xmlns:a16="http://schemas.microsoft.com/office/drawing/2014/main" id="{341C86A2-6180-B551-DF79-E0B9AC804D99}"/>
                </a:ext>
              </a:extLst>
            </p:cNvPr>
            <p:cNvSpPr/>
            <p:nvPr/>
          </p:nvSpPr>
          <p:spPr>
            <a:xfrm>
              <a:off x="2233937" y="1664735"/>
              <a:ext cx="24736" cy="25505"/>
            </a:xfrm>
            <a:custGeom>
              <a:avLst/>
              <a:gdLst/>
              <a:ahLst/>
              <a:cxnLst/>
              <a:rect l="l" t="t" r="r" b="b"/>
              <a:pathLst>
                <a:path w="740" h="763" extrusionOk="0">
                  <a:moveTo>
                    <a:pt x="358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63"/>
                    <a:pt x="358" y="763"/>
                  </a:cubicBezTo>
                  <a:cubicBezTo>
                    <a:pt x="572" y="763"/>
                    <a:pt x="739" y="596"/>
                    <a:pt x="739" y="382"/>
                  </a:cubicBezTo>
                  <a:cubicBezTo>
                    <a:pt x="739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;p43">
              <a:extLst>
                <a:ext uri="{FF2B5EF4-FFF2-40B4-BE49-F238E27FC236}">
                  <a16:creationId xmlns:a16="http://schemas.microsoft.com/office/drawing/2014/main" id="{52709B51-6FDD-B95D-163E-BDBA6612C897}"/>
                </a:ext>
              </a:extLst>
            </p:cNvPr>
            <p:cNvSpPr/>
            <p:nvPr/>
          </p:nvSpPr>
          <p:spPr>
            <a:xfrm>
              <a:off x="2083513" y="1571606"/>
              <a:ext cx="376561" cy="370176"/>
            </a:xfrm>
            <a:custGeom>
              <a:avLst/>
              <a:gdLst/>
              <a:ahLst/>
              <a:cxnLst/>
              <a:rect l="l" t="t" r="r" b="b"/>
              <a:pathLst>
                <a:path w="11265" h="11074" extrusionOk="0">
                  <a:moveTo>
                    <a:pt x="8573" y="0"/>
                  </a:moveTo>
                  <a:lnTo>
                    <a:pt x="6954" y="1596"/>
                  </a:lnTo>
                  <a:cubicBezTo>
                    <a:pt x="7311" y="2072"/>
                    <a:pt x="7525" y="2644"/>
                    <a:pt x="7502" y="3287"/>
                  </a:cubicBezTo>
                  <a:cubicBezTo>
                    <a:pt x="7430" y="4668"/>
                    <a:pt x="6311" y="5763"/>
                    <a:pt x="4930" y="5787"/>
                  </a:cubicBezTo>
                  <a:cubicBezTo>
                    <a:pt x="4913" y="5787"/>
                    <a:pt x="4897" y="5788"/>
                    <a:pt x="4881" y="5788"/>
                  </a:cubicBezTo>
                  <a:cubicBezTo>
                    <a:pt x="3546" y="5788"/>
                    <a:pt x="2474" y="4819"/>
                    <a:pt x="2286" y="3549"/>
                  </a:cubicBezTo>
                  <a:lnTo>
                    <a:pt x="0" y="3549"/>
                  </a:lnTo>
                  <a:cubicBezTo>
                    <a:pt x="95" y="4739"/>
                    <a:pt x="619" y="5859"/>
                    <a:pt x="1477" y="6692"/>
                  </a:cubicBezTo>
                  <a:lnTo>
                    <a:pt x="1477" y="10693"/>
                  </a:lnTo>
                  <a:cubicBezTo>
                    <a:pt x="1477" y="10907"/>
                    <a:pt x="1643" y="11074"/>
                    <a:pt x="1858" y="11074"/>
                  </a:cubicBezTo>
                  <a:lnTo>
                    <a:pt x="3739" y="11074"/>
                  </a:lnTo>
                  <a:lnTo>
                    <a:pt x="3739" y="8716"/>
                  </a:lnTo>
                  <a:cubicBezTo>
                    <a:pt x="3286" y="8573"/>
                    <a:pt x="2953" y="8121"/>
                    <a:pt x="2977" y="7597"/>
                  </a:cubicBezTo>
                  <a:cubicBezTo>
                    <a:pt x="3024" y="7049"/>
                    <a:pt x="3453" y="6597"/>
                    <a:pt x="4025" y="6549"/>
                  </a:cubicBezTo>
                  <a:cubicBezTo>
                    <a:pt x="4053" y="6547"/>
                    <a:pt x="4081" y="6546"/>
                    <a:pt x="4109" y="6546"/>
                  </a:cubicBezTo>
                  <a:cubicBezTo>
                    <a:pt x="4737" y="6546"/>
                    <a:pt x="5239" y="7053"/>
                    <a:pt x="5239" y="7669"/>
                  </a:cubicBezTo>
                  <a:cubicBezTo>
                    <a:pt x="5239" y="8169"/>
                    <a:pt x="4930" y="8573"/>
                    <a:pt x="4477" y="8716"/>
                  </a:cubicBezTo>
                  <a:lnTo>
                    <a:pt x="4477" y="11074"/>
                  </a:lnTo>
                  <a:lnTo>
                    <a:pt x="6358" y="11074"/>
                  </a:lnTo>
                  <a:cubicBezTo>
                    <a:pt x="6573" y="11074"/>
                    <a:pt x="6740" y="10907"/>
                    <a:pt x="6740" y="10693"/>
                  </a:cubicBezTo>
                  <a:lnTo>
                    <a:pt x="6740" y="8788"/>
                  </a:lnTo>
                  <a:lnTo>
                    <a:pt x="8621" y="8788"/>
                  </a:lnTo>
                  <a:cubicBezTo>
                    <a:pt x="9240" y="8788"/>
                    <a:pt x="9740" y="8288"/>
                    <a:pt x="9740" y="7669"/>
                  </a:cubicBezTo>
                  <a:lnTo>
                    <a:pt x="9740" y="7287"/>
                  </a:lnTo>
                  <a:lnTo>
                    <a:pt x="7883" y="7287"/>
                  </a:lnTo>
                  <a:cubicBezTo>
                    <a:pt x="7668" y="7287"/>
                    <a:pt x="7502" y="7145"/>
                    <a:pt x="7478" y="6954"/>
                  </a:cubicBezTo>
                  <a:cubicBezTo>
                    <a:pt x="7454" y="6740"/>
                    <a:pt x="7644" y="6549"/>
                    <a:pt x="7859" y="6549"/>
                  </a:cubicBezTo>
                  <a:lnTo>
                    <a:pt x="9740" y="6549"/>
                  </a:lnTo>
                  <a:lnTo>
                    <a:pt x="9740" y="5787"/>
                  </a:lnTo>
                  <a:lnTo>
                    <a:pt x="10859" y="5787"/>
                  </a:lnTo>
                  <a:cubicBezTo>
                    <a:pt x="10955" y="5787"/>
                    <a:pt x="11050" y="5763"/>
                    <a:pt x="11121" y="5692"/>
                  </a:cubicBezTo>
                  <a:cubicBezTo>
                    <a:pt x="11264" y="5549"/>
                    <a:pt x="11264" y="5359"/>
                    <a:pt x="11169" y="5216"/>
                  </a:cubicBezTo>
                  <a:lnTo>
                    <a:pt x="10074" y="3549"/>
                  </a:lnTo>
                  <a:lnTo>
                    <a:pt x="8621" y="3549"/>
                  </a:lnTo>
                  <a:cubicBezTo>
                    <a:pt x="8430" y="3549"/>
                    <a:pt x="8264" y="3406"/>
                    <a:pt x="8240" y="3215"/>
                  </a:cubicBezTo>
                  <a:cubicBezTo>
                    <a:pt x="8216" y="2977"/>
                    <a:pt x="8407" y="2787"/>
                    <a:pt x="8621" y="2787"/>
                  </a:cubicBezTo>
                  <a:lnTo>
                    <a:pt x="9716" y="2787"/>
                  </a:lnTo>
                  <a:cubicBezTo>
                    <a:pt x="9645" y="1739"/>
                    <a:pt x="9216" y="762"/>
                    <a:pt x="8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1;p43">
              <a:extLst>
                <a:ext uri="{FF2B5EF4-FFF2-40B4-BE49-F238E27FC236}">
                  <a16:creationId xmlns:a16="http://schemas.microsoft.com/office/drawing/2014/main" id="{08944150-3100-5E67-3B67-315997F18D81}"/>
                </a:ext>
              </a:extLst>
            </p:cNvPr>
            <p:cNvSpPr/>
            <p:nvPr/>
          </p:nvSpPr>
          <p:spPr>
            <a:xfrm>
              <a:off x="2083513" y="1513475"/>
              <a:ext cx="149688" cy="151293"/>
            </a:xfrm>
            <a:custGeom>
              <a:avLst/>
              <a:gdLst/>
              <a:ahLst/>
              <a:cxnLst/>
              <a:rect l="l" t="t" r="r" b="b"/>
              <a:pathLst>
                <a:path w="4478" h="4526" extrusionOk="0">
                  <a:moveTo>
                    <a:pt x="4477" y="1"/>
                  </a:moveTo>
                  <a:cubicBezTo>
                    <a:pt x="2048" y="191"/>
                    <a:pt x="191" y="2097"/>
                    <a:pt x="0" y="4526"/>
                  </a:cubicBezTo>
                  <a:lnTo>
                    <a:pt x="2262" y="4526"/>
                  </a:lnTo>
                  <a:cubicBezTo>
                    <a:pt x="2429" y="3382"/>
                    <a:pt x="3334" y="2478"/>
                    <a:pt x="4477" y="2311"/>
                  </a:cubicBezTo>
                  <a:lnTo>
                    <a:pt x="4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2;p43">
              <a:extLst>
                <a:ext uri="{FF2B5EF4-FFF2-40B4-BE49-F238E27FC236}">
                  <a16:creationId xmlns:a16="http://schemas.microsoft.com/office/drawing/2014/main" id="{62806D5C-A7C6-0C12-B9C1-FA6BCE14C03B}"/>
                </a:ext>
              </a:extLst>
            </p:cNvPr>
            <p:cNvSpPr/>
            <p:nvPr/>
          </p:nvSpPr>
          <p:spPr>
            <a:xfrm>
              <a:off x="2208465" y="1815192"/>
              <a:ext cx="25505" cy="25505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47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2"/>
          <p:cNvSpPr txBox="1">
            <a:spLocks noGrp="1"/>
          </p:cNvSpPr>
          <p:nvPr>
            <p:ph type="subTitle" idx="2"/>
          </p:nvPr>
        </p:nvSpPr>
        <p:spPr>
          <a:xfrm>
            <a:off x="452443" y="823469"/>
            <a:ext cx="2886178" cy="52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72A16-EA2C-F41B-C5A3-662643D264C7}"/>
              </a:ext>
            </a:extLst>
          </p:cNvPr>
          <p:cNvSpPr txBox="1"/>
          <p:nvPr/>
        </p:nvSpPr>
        <p:spPr>
          <a:xfrm>
            <a:off x="107530" y="132619"/>
            <a:ext cx="491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VỀ ĐỀ TÀI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6C117-A6FE-D2F6-460A-6F28AAE02A32}"/>
              </a:ext>
            </a:extLst>
          </p:cNvPr>
          <p:cNvCxnSpPr/>
          <p:nvPr/>
        </p:nvCxnSpPr>
        <p:spPr>
          <a:xfrm>
            <a:off x="0" y="707992"/>
            <a:ext cx="90488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8CA20A-2652-3F29-9358-2588CF865C04}"/>
              </a:ext>
            </a:extLst>
          </p:cNvPr>
          <p:cNvCxnSpPr/>
          <p:nvPr/>
        </p:nvCxnSpPr>
        <p:spPr>
          <a:xfrm>
            <a:off x="108743" y="574888"/>
            <a:ext cx="0" cy="86776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135;p43">
            <a:extLst>
              <a:ext uri="{FF2B5EF4-FFF2-40B4-BE49-F238E27FC236}">
                <a16:creationId xmlns:a16="http://schemas.microsoft.com/office/drawing/2014/main" id="{7AD4945D-EE0B-4FF7-11F1-26276EE56C59}"/>
              </a:ext>
            </a:extLst>
          </p:cNvPr>
          <p:cNvSpPr/>
          <p:nvPr/>
        </p:nvSpPr>
        <p:spPr>
          <a:xfrm>
            <a:off x="7908103" y="200289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47;p43">
            <a:extLst>
              <a:ext uri="{FF2B5EF4-FFF2-40B4-BE49-F238E27FC236}">
                <a16:creationId xmlns:a16="http://schemas.microsoft.com/office/drawing/2014/main" id="{B72C362C-2C61-623F-F1B8-A32195D05866}"/>
              </a:ext>
            </a:extLst>
          </p:cNvPr>
          <p:cNvGrpSpPr/>
          <p:nvPr/>
        </p:nvGrpSpPr>
        <p:grpSpPr>
          <a:xfrm>
            <a:off x="8136793" y="419834"/>
            <a:ext cx="453758" cy="445482"/>
            <a:chOff x="7327174" y="1513475"/>
            <a:chExt cx="436264" cy="428307"/>
          </a:xfrm>
        </p:grpSpPr>
        <p:sp>
          <p:nvSpPr>
            <p:cNvPr id="15" name="Google Shape;1148;p43">
              <a:extLst>
                <a:ext uri="{FF2B5EF4-FFF2-40B4-BE49-F238E27FC236}">
                  <a16:creationId xmlns:a16="http://schemas.microsoft.com/office/drawing/2014/main" id="{FB319820-8AD2-849C-47B9-2A8133A7973A}"/>
                </a:ext>
              </a:extLst>
            </p:cNvPr>
            <p:cNvSpPr/>
            <p:nvPr/>
          </p:nvSpPr>
          <p:spPr>
            <a:xfrm>
              <a:off x="7382095" y="1790523"/>
              <a:ext cx="326420" cy="151259"/>
            </a:xfrm>
            <a:custGeom>
              <a:avLst/>
              <a:gdLst/>
              <a:ahLst/>
              <a:cxnLst/>
              <a:rect l="l" t="t" r="r" b="b"/>
              <a:pathLst>
                <a:path w="9765" h="4525" extrusionOk="0">
                  <a:moveTo>
                    <a:pt x="3382" y="0"/>
                  </a:moveTo>
                  <a:cubicBezTo>
                    <a:pt x="3168" y="0"/>
                    <a:pt x="3001" y="167"/>
                    <a:pt x="3001" y="357"/>
                  </a:cubicBezTo>
                  <a:lnTo>
                    <a:pt x="3001" y="738"/>
                  </a:lnTo>
                  <a:lnTo>
                    <a:pt x="2644" y="738"/>
                  </a:lnTo>
                  <a:cubicBezTo>
                    <a:pt x="2429" y="738"/>
                    <a:pt x="2263" y="905"/>
                    <a:pt x="2263" y="1120"/>
                  </a:cubicBezTo>
                  <a:lnTo>
                    <a:pt x="2263" y="2620"/>
                  </a:lnTo>
                  <a:lnTo>
                    <a:pt x="1143" y="2620"/>
                  </a:lnTo>
                  <a:cubicBezTo>
                    <a:pt x="1024" y="2620"/>
                    <a:pt x="929" y="2667"/>
                    <a:pt x="858" y="2739"/>
                  </a:cubicBezTo>
                  <a:lnTo>
                    <a:pt x="119" y="3477"/>
                  </a:lnTo>
                  <a:cubicBezTo>
                    <a:pt x="48" y="3549"/>
                    <a:pt x="0" y="3644"/>
                    <a:pt x="0" y="3739"/>
                  </a:cubicBezTo>
                  <a:lnTo>
                    <a:pt x="0" y="4144"/>
                  </a:lnTo>
                  <a:cubicBezTo>
                    <a:pt x="0" y="4358"/>
                    <a:pt x="167" y="4525"/>
                    <a:pt x="381" y="4525"/>
                  </a:cubicBezTo>
                  <a:lnTo>
                    <a:pt x="2644" y="4525"/>
                  </a:lnTo>
                  <a:cubicBezTo>
                    <a:pt x="2834" y="4525"/>
                    <a:pt x="3001" y="4358"/>
                    <a:pt x="3001" y="4144"/>
                  </a:cubicBezTo>
                  <a:lnTo>
                    <a:pt x="3001" y="1501"/>
                  </a:lnTo>
                  <a:lnTo>
                    <a:pt x="6764" y="1501"/>
                  </a:lnTo>
                  <a:lnTo>
                    <a:pt x="6764" y="4144"/>
                  </a:lnTo>
                  <a:cubicBezTo>
                    <a:pt x="6764" y="4358"/>
                    <a:pt x="6930" y="4525"/>
                    <a:pt x="7121" y="4525"/>
                  </a:cubicBezTo>
                  <a:lnTo>
                    <a:pt x="9383" y="4525"/>
                  </a:lnTo>
                  <a:cubicBezTo>
                    <a:pt x="9597" y="4525"/>
                    <a:pt x="9764" y="4358"/>
                    <a:pt x="9764" y="4144"/>
                  </a:cubicBezTo>
                  <a:lnTo>
                    <a:pt x="9764" y="3739"/>
                  </a:lnTo>
                  <a:cubicBezTo>
                    <a:pt x="9764" y="3644"/>
                    <a:pt x="9717" y="3549"/>
                    <a:pt x="9645" y="3477"/>
                  </a:cubicBezTo>
                  <a:lnTo>
                    <a:pt x="8907" y="2739"/>
                  </a:lnTo>
                  <a:cubicBezTo>
                    <a:pt x="8835" y="2667"/>
                    <a:pt x="8740" y="2620"/>
                    <a:pt x="8621" y="2620"/>
                  </a:cubicBezTo>
                  <a:lnTo>
                    <a:pt x="7502" y="2620"/>
                  </a:lnTo>
                  <a:lnTo>
                    <a:pt x="7502" y="1120"/>
                  </a:lnTo>
                  <a:cubicBezTo>
                    <a:pt x="7502" y="905"/>
                    <a:pt x="7335" y="738"/>
                    <a:pt x="7121" y="738"/>
                  </a:cubicBezTo>
                  <a:lnTo>
                    <a:pt x="6764" y="738"/>
                  </a:lnTo>
                  <a:lnTo>
                    <a:pt x="6764" y="357"/>
                  </a:lnTo>
                  <a:cubicBezTo>
                    <a:pt x="6764" y="167"/>
                    <a:pt x="6597" y="0"/>
                    <a:pt x="6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9;p43">
              <a:extLst>
                <a:ext uri="{FF2B5EF4-FFF2-40B4-BE49-F238E27FC236}">
                  <a16:creationId xmlns:a16="http://schemas.microsoft.com/office/drawing/2014/main" id="{6EE1AEF3-0308-47AB-EDDD-E0E4539DAF5A}"/>
                </a:ext>
              </a:extLst>
            </p:cNvPr>
            <p:cNvSpPr/>
            <p:nvPr/>
          </p:nvSpPr>
          <p:spPr>
            <a:xfrm>
              <a:off x="7456906" y="1513475"/>
              <a:ext cx="176765" cy="101152"/>
            </a:xfrm>
            <a:custGeom>
              <a:avLst/>
              <a:gdLst/>
              <a:ahLst/>
              <a:cxnLst/>
              <a:rect l="l" t="t" r="r" b="b"/>
              <a:pathLst>
                <a:path w="5288" h="3026" extrusionOk="0">
                  <a:moveTo>
                    <a:pt x="2644" y="1525"/>
                  </a:moveTo>
                  <a:cubicBezTo>
                    <a:pt x="2859" y="1525"/>
                    <a:pt x="3025" y="1692"/>
                    <a:pt x="3025" y="1906"/>
                  </a:cubicBezTo>
                  <a:cubicBezTo>
                    <a:pt x="3025" y="2120"/>
                    <a:pt x="2859" y="2287"/>
                    <a:pt x="2644" y="2287"/>
                  </a:cubicBezTo>
                  <a:cubicBezTo>
                    <a:pt x="2430" y="2287"/>
                    <a:pt x="2263" y="2120"/>
                    <a:pt x="2263" y="1906"/>
                  </a:cubicBezTo>
                  <a:cubicBezTo>
                    <a:pt x="2263" y="1692"/>
                    <a:pt x="2430" y="1525"/>
                    <a:pt x="2644" y="1525"/>
                  </a:cubicBezTo>
                  <a:close/>
                  <a:moveTo>
                    <a:pt x="2644" y="1"/>
                  </a:moveTo>
                  <a:cubicBezTo>
                    <a:pt x="2025" y="1"/>
                    <a:pt x="1501" y="334"/>
                    <a:pt x="1144" y="787"/>
                  </a:cubicBezTo>
                  <a:lnTo>
                    <a:pt x="406" y="787"/>
                  </a:lnTo>
                  <a:cubicBezTo>
                    <a:pt x="215" y="787"/>
                    <a:pt x="48" y="930"/>
                    <a:pt x="25" y="1120"/>
                  </a:cubicBezTo>
                  <a:cubicBezTo>
                    <a:pt x="1" y="1334"/>
                    <a:pt x="167" y="1525"/>
                    <a:pt x="382" y="1525"/>
                  </a:cubicBezTo>
                  <a:lnTo>
                    <a:pt x="810" y="1525"/>
                  </a:lnTo>
                  <a:cubicBezTo>
                    <a:pt x="787" y="1644"/>
                    <a:pt x="763" y="1787"/>
                    <a:pt x="763" y="1906"/>
                  </a:cubicBezTo>
                  <a:lnTo>
                    <a:pt x="763" y="3025"/>
                  </a:lnTo>
                  <a:lnTo>
                    <a:pt x="4526" y="3025"/>
                  </a:lnTo>
                  <a:lnTo>
                    <a:pt x="4526" y="1906"/>
                  </a:lnTo>
                  <a:cubicBezTo>
                    <a:pt x="4526" y="1787"/>
                    <a:pt x="4502" y="1644"/>
                    <a:pt x="4478" y="1525"/>
                  </a:cubicBezTo>
                  <a:lnTo>
                    <a:pt x="4883" y="1525"/>
                  </a:lnTo>
                  <a:cubicBezTo>
                    <a:pt x="5073" y="1525"/>
                    <a:pt x="5240" y="1382"/>
                    <a:pt x="5264" y="1192"/>
                  </a:cubicBezTo>
                  <a:cubicBezTo>
                    <a:pt x="5288" y="977"/>
                    <a:pt x="5121" y="787"/>
                    <a:pt x="4883" y="787"/>
                  </a:cubicBezTo>
                  <a:lnTo>
                    <a:pt x="4145" y="787"/>
                  </a:lnTo>
                  <a:cubicBezTo>
                    <a:pt x="3787" y="334"/>
                    <a:pt x="3263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0;p43">
              <a:extLst>
                <a:ext uri="{FF2B5EF4-FFF2-40B4-BE49-F238E27FC236}">
                  <a16:creationId xmlns:a16="http://schemas.microsoft.com/office/drawing/2014/main" id="{BCCC28BE-CA67-ADE0-2B67-0D6250890BD6}"/>
                </a:ext>
              </a:extLst>
            </p:cNvPr>
            <p:cNvSpPr/>
            <p:nvPr/>
          </p:nvSpPr>
          <p:spPr>
            <a:xfrm>
              <a:off x="7327174" y="1602192"/>
              <a:ext cx="109876" cy="206147"/>
            </a:xfrm>
            <a:custGeom>
              <a:avLst/>
              <a:gdLst/>
              <a:ahLst/>
              <a:cxnLst/>
              <a:rect l="l" t="t" r="r" b="b"/>
              <a:pathLst>
                <a:path w="3287" h="6167" extrusionOk="0">
                  <a:moveTo>
                    <a:pt x="2423" y="1"/>
                  </a:moveTo>
                  <a:cubicBezTo>
                    <a:pt x="1999" y="1"/>
                    <a:pt x="1643" y="330"/>
                    <a:pt x="1643" y="752"/>
                  </a:cubicBezTo>
                  <a:cubicBezTo>
                    <a:pt x="1643" y="943"/>
                    <a:pt x="1715" y="1110"/>
                    <a:pt x="1834" y="1229"/>
                  </a:cubicBezTo>
                  <a:lnTo>
                    <a:pt x="929" y="2824"/>
                  </a:lnTo>
                  <a:cubicBezTo>
                    <a:pt x="881" y="2872"/>
                    <a:pt x="881" y="2943"/>
                    <a:pt x="881" y="3015"/>
                  </a:cubicBezTo>
                  <a:lnTo>
                    <a:pt x="881" y="4205"/>
                  </a:lnTo>
                  <a:cubicBezTo>
                    <a:pt x="714" y="4253"/>
                    <a:pt x="572" y="4324"/>
                    <a:pt x="453" y="4467"/>
                  </a:cubicBezTo>
                  <a:cubicBezTo>
                    <a:pt x="0" y="4896"/>
                    <a:pt x="24" y="5634"/>
                    <a:pt x="476" y="6063"/>
                  </a:cubicBezTo>
                  <a:cubicBezTo>
                    <a:pt x="531" y="6136"/>
                    <a:pt x="641" y="6167"/>
                    <a:pt x="733" y="6167"/>
                  </a:cubicBezTo>
                  <a:cubicBezTo>
                    <a:pt x="761" y="6167"/>
                    <a:pt x="787" y="6164"/>
                    <a:pt x="810" y="6158"/>
                  </a:cubicBezTo>
                  <a:cubicBezTo>
                    <a:pt x="1119" y="6039"/>
                    <a:pt x="1167" y="5682"/>
                    <a:pt x="976" y="5491"/>
                  </a:cubicBezTo>
                  <a:cubicBezTo>
                    <a:pt x="881" y="5420"/>
                    <a:pt x="857" y="5301"/>
                    <a:pt x="881" y="5206"/>
                  </a:cubicBezTo>
                  <a:cubicBezTo>
                    <a:pt x="929" y="4991"/>
                    <a:pt x="1090" y="4884"/>
                    <a:pt x="1250" y="4884"/>
                  </a:cubicBezTo>
                  <a:cubicBezTo>
                    <a:pt x="1411" y="4884"/>
                    <a:pt x="1572" y="4991"/>
                    <a:pt x="1619" y="5206"/>
                  </a:cubicBezTo>
                  <a:cubicBezTo>
                    <a:pt x="1643" y="5301"/>
                    <a:pt x="1619" y="5420"/>
                    <a:pt x="1524" y="5491"/>
                  </a:cubicBezTo>
                  <a:cubicBezTo>
                    <a:pt x="1334" y="5682"/>
                    <a:pt x="1381" y="6039"/>
                    <a:pt x="1691" y="6158"/>
                  </a:cubicBezTo>
                  <a:cubicBezTo>
                    <a:pt x="1713" y="6164"/>
                    <a:pt x="1740" y="6167"/>
                    <a:pt x="1768" y="6167"/>
                  </a:cubicBezTo>
                  <a:cubicBezTo>
                    <a:pt x="1860" y="6167"/>
                    <a:pt x="1970" y="6136"/>
                    <a:pt x="2024" y="6063"/>
                  </a:cubicBezTo>
                  <a:cubicBezTo>
                    <a:pt x="2477" y="5634"/>
                    <a:pt x="2501" y="4896"/>
                    <a:pt x="2048" y="4467"/>
                  </a:cubicBezTo>
                  <a:cubicBezTo>
                    <a:pt x="1929" y="4324"/>
                    <a:pt x="1786" y="4253"/>
                    <a:pt x="1619" y="4205"/>
                  </a:cubicBezTo>
                  <a:lnTo>
                    <a:pt x="1619" y="3110"/>
                  </a:lnTo>
                  <a:lnTo>
                    <a:pt x="2572" y="1467"/>
                  </a:lnTo>
                  <a:cubicBezTo>
                    <a:pt x="3001" y="1371"/>
                    <a:pt x="3286" y="943"/>
                    <a:pt x="3096" y="443"/>
                  </a:cubicBezTo>
                  <a:cubicBezTo>
                    <a:pt x="3024" y="276"/>
                    <a:pt x="2905" y="157"/>
                    <a:pt x="2739" y="62"/>
                  </a:cubicBezTo>
                  <a:cubicBezTo>
                    <a:pt x="2632" y="20"/>
                    <a:pt x="2526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;p43">
              <a:extLst>
                <a:ext uri="{FF2B5EF4-FFF2-40B4-BE49-F238E27FC236}">
                  <a16:creationId xmlns:a16="http://schemas.microsoft.com/office/drawing/2014/main" id="{E15D568D-6E86-E9BB-0F62-1F1BD0B01EF3}"/>
                </a:ext>
              </a:extLst>
            </p:cNvPr>
            <p:cNvSpPr/>
            <p:nvPr/>
          </p:nvSpPr>
          <p:spPr>
            <a:xfrm>
              <a:off x="7658308" y="1602259"/>
              <a:ext cx="105129" cy="206081"/>
            </a:xfrm>
            <a:custGeom>
              <a:avLst/>
              <a:gdLst/>
              <a:ahLst/>
              <a:cxnLst/>
              <a:rect l="l" t="t" r="r" b="b"/>
              <a:pathLst>
                <a:path w="3145" h="6165" extrusionOk="0">
                  <a:moveTo>
                    <a:pt x="748" y="1"/>
                  </a:moveTo>
                  <a:cubicBezTo>
                    <a:pt x="331" y="1"/>
                    <a:pt x="1" y="344"/>
                    <a:pt x="1" y="750"/>
                  </a:cubicBezTo>
                  <a:cubicBezTo>
                    <a:pt x="1" y="1108"/>
                    <a:pt x="239" y="1393"/>
                    <a:pt x="572" y="1465"/>
                  </a:cubicBezTo>
                  <a:lnTo>
                    <a:pt x="1525" y="3108"/>
                  </a:lnTo>
                  <a:lnTo>
                    <a:pt x="1525" y="4203"/>
                  </a:lnTo>
                  <a:cubicBezTo>
                    <a:pt x="1358" y="4251"/>
                    <a:pt x="1215" y="4322"/>
                    <a:pt x="1096" y="4465"/>
                  </a:cubicBezTo>
                  <a:cubicBezTo>
                    <a:pt x="644" y="4894"/>
                    <a:pt x="668" y="5632"/>
                    <a:pt x="1120" y="6061"/>
                  </a:cubicBezTo>
                  <a:cubicBezTo>
                    <a:pt x="1175" y="6134"/>
                    <a:pt x="1285" y="6165"/>
                    <a:pt x="1376" y="6165"/>
                  </a:cubicBezTo>
                  <a:cubicBezTo>
                    <a:pt x="1405" y="6165"/>
                    <a:pt x="1431" y="6162"/>
                    <a:pt x="1454" y="6156"/>
                  </a:cubicBezTo>
                  <a:cubicBezTo>
                    <a:pt x="1763" y="6037"/>
                    <a:pt x="1811" y="5680"/>
                    <a:pt x="1620" y="5489"/>
                  </a:cubicBezTo>
                  <a:cubicBezTo>
                    <a:pt x="1525" y="5418"/>
                    <a:pt x="1501" y="5299"/>
                    <a:pt x="1525" y="5204"/>
                  </a:cubicBezTo>
                  <a:cubicBezTo>
                    <a:pt x="1573" y="4989"/>
                    <a:pt x="1733" y="4882"/>
                    <a:pt x="1894" y="4882"/>
                  </a:cubicBezTo>
                  <a:cubicBezTo>
                    <a:pt x="2055" y="4882"/>
                    <a:pt x="2216" y="4989"/>
                    <a:pt x="2263" y="5204"/>
                  </a:cubicBezTo>
                  <a:cubicBezTo>
                    <a:pt x="2287" y="5299"/>
                    <a:pt x="2263" y="5418"/>
                    <a:pt x="2168" y="5489"/>
                  </a:cubicBezTo>
                  <a:cubicBezTo>
                    <a:pt x="1977" y="5680"/>
                    <a:pt x="2025" y="6037"/>
                    <a:pt x="2335" y="6156"/>
                  </a:cubicBezTo>
                  <a:cubicBezTo>
                    <a:pt x="2357" y="6162"/>
                    <a:pt x="2384" y="6165"/>
                    <a:pt x="2412" y="6165"/>
                  </a:cubicBezTo>
                  <a:cubicBezTo>
                    <a:pt x="2503" y="6165"/>
                    <a:pt x="2613" y="6134"/>
                    <a:pt x="2668" y="6061"/>
                  </a:cubicBezTo>
                  <a:cubicBezTo>
                    <a:pt x="3121" y="5632"/>
                    <a:pt x="3144" y="4894"/>
                    <a:pt x="2692" y="4465"/>
                  </a:cubicBezTo>
                  <a:cubicBezTo>
                    <a:pt x="2573" y="4322"/>
                    <a:pt x="2430" y="4251"/>
                    <a:pt x="2263" y="4203"/>
                  </a:cubicBezTo>
                  <a:lnTo>
                    <a:pt x="2263" y="3013"/>
                  </a:lnTo>
                  <a:cubicBezTo>
                    <a:pt x="2263" y="2941"/>
                    <a:pt x="2263" y="2870"/>
                    <a:pt x="2216" y="2822"/>
                  </a:cubicBezTo>
                  <a:lnTo>
                    <a:pt x="1311" y="1227"/>
                  </a:lnTo>
                  <a:cubicBezTo>
                    <a:pt x="1477" y="1036"/>
                    <a:pt x="1573" y="726"/>
                    <a:pt x="1406" y="393"/>
                  </a:cubicBezTo>
                  <a:cubicBezTo>
                    <a:pt x="1334" y="250"/>
                    <a:pt x="1192" y="131"/>
                    <a:pt x="1049" y="60"/>
                  </a:cubicBezTo>
                  <a:cubicBezTo>
                    <a:pt x="946" y="19"/>
                    <a:pt x="8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;p43">
              <a:extLst>
                <a:ext uri="{FF2B5EF4-FFF2-40B4-BE49-F238E27FC236}">
                  <a16:creationId xmlns:a16="http://schemas.microsoft.com/office/drawing/2014/main" id="{4A6BB6D9-9729-9187-761F-97B88462EFF9}"/>
                </a:ext>
              </a:extLst>
            </p:cNvPr>
            <p:cNvSpPr/>
            <p:nvPr/>
          </p:nvSpPr>
          <p:spPr>
            <a:xfrm>
              <a:off x="7520586" y="1690173"/>
              <a:ext cx="50208" cy="74911"/>
            </a:xfrm>
            <a:custGeom>
              <a:avLst/>
              <a:gdLst/>
              <a:ahLst/>
              <a:cxnLst/>
              <a:rect l="l" t="t" r="r" b="b"/>
              <a:pathLst>
                <a:path w="1502" h="2241" extrusionOk="0">
                  <a:moveTo>
                    <a:pt x="735" y="0"/>
                  </a:moveTo>
                  <a:cubicBezTo>
                    <a:pt x="720" y="0"/>
                    <a:pt x="706" y="1"/>
                    <a:pt x="692" y="2"/>
                  </a:cubicBezTo>
                  <a:cubicBezTo>
                    <a:pt x="287" y="25"/>
                    <a:pt x="1" y="359"/>
                    <a:pt x="1" y="764"/>
                  </a:cubicBezTo>
                  <a:lnTo>
                    <a:pt x="1" y="2240"/>
                  </a:lnTo>
                  <a:lnTo>
                    <a:pt x="1501" y="2240"/>
                  </a:lnTo>
                  <a:lnTo>
                    <a:pt x="1501" y="740"/>
                  </a:lnTo>
                  <a:cubicBezTo>
                    <a:pt x="1501" y="326"/>
                    <a:pt x="1146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;p43">
              <a:extLst>
                <a:ext uri="{FF2B5EF4-FFF2-40B4-BE49-F238E27FC236}">
                  <a16:creationId xmlns:a16="http://schemas.microsoft.com/office/drawing/2014/main" id="{7BF0D1F7-ABBE-CE04-3477-77A60FFBEF87}"/>
                </a:ext>
              </a:extLst>
            </p:cNvPr>
            <p:cNvSpPr/>
            <p:nvPr/>
          </p:nvSpPr>
          <p:spPr>
            <a:xfrm>
              <a:off x="7432237" y="1640065"/>
              <a:ext cx="226104" cy="100316"/>
            </a:xfrm>
            <a:custGeom>
              <a:avLst/>
              <a:gdLst/>
              <a:ahLst/>
              <a:cxnLst/>
              <a:rect l="l" t="t" r="r" b="b"/>
              <a:pathLst>
                <a:path w="6764" h="3001" extrusionOk="0">
                  <a:moveTo>
                    <a:pt x="715" y="0"/>
                  </a:moveTo>
                  <a:cubicBezTo>
                    <a:pt x="596" y="381"/>
                    <a:pt x="358" y="715"/>
                    <a:pt x="1" y="905"/>
                  </a:cubicBezTo>
                  <a:lnTo>
                    <a:pt x="1" y="1120"/>
                  </a:lnTo>
                  <a:cubicBezTo>
                    <a:pt x="1" y="1167"/>
                    <a:pt x="24" y="1239"/>
                    <a:pt x="48" y="1286"/>
                  </a:cubicBezTo>
                  <a:lnTo>
                    <a:pt x="786" y="2787"/>
                  </a:lnTo>
                  <a:cubicBezTo>
                    <a:pt x="858" y="2906"/>
                    <a:pt x="1001" y="3001"/>
                    <a:pt x="1144" y="3001"/>
                  </a:cubicBezTo>
                  <a:lnTo>
                    <a:pt x="1882" y="3001"/>
                  </a:lnTo>
                  <a:lnTo>
                    <a:pt x="1882" y="2263"/>
                  </a:lnTo>
                  <a:cubicBezTo>
                    <a:pt x="1882" y="1453"/>
                    <a:pt x="2501" y="786"/>
                    <a:pt x="3311" y="739"/>
                  </a:cubicBezTo>
                  <a:cubicBezTo>
                    <a:pt x="3325" y="738"/>
                    <a:pt x="3339" y="738"/>
                    <a:pt x="3354" y="738"/>
                  </a:cubicBezTo>
                  <a:cubicBezTo>
                    <a:pt x="4192" y="738"/>
                    <a:pt x="4883" y="1419"/>
                    <a:pt x="4883" y="2239"/>
                  </a:cubicBezTo>
                  <a:lnTo>
                    <a:pt x="4883" y="3001"/>
                  </a:lnTo>
                  <a:lnTo>
                    <a:pt x="5621" y="3001"/>
                  </a:lnTo>
                  <a:cubicBezTo>
                    <a:pt x="5764" y="3001"/>
                    <a:pt x="5907" y="2906"/>
                    <a:pt x="5978" y="2787"/>
                  </a:cubicBezTo>
                  <a:lnTo>
                    <a:pt x="6716" y="1286"/>
                  </a:lnTo>
                  <a:cubicBezTo>
                    <a:pt x="6740" y="1239"/>
                    <a:pt x="6764" y="1167"/>
                    <a:pt x="6764" y="1120"/>
                  </a:cubicBezTo>
                  <a:lnTo>
                    <a:pt x="6764" y="905"/>
                  </a:lnTo>
                  <a:cubicBezTo>
                    <a:pt x="6407" y="715"/>
                    <a:pt x="6168" y="381"/>
                    <a:pt x="6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113;p42">
            <a:extLst>
              <a:ext uri="{FF2B5EF4-FFF2-40B4-BE49-F238E27FC236}">
                <a16:creationId xmlns:a16="http://schemas.microsoft.com/office/drawing/2014/main" id="{2D5F822F-4334-5837-76BD-AE0DE311BA3C}"/>
              </a:ext>
            </a:extLst>
          </p:cNvPr>
          <p:cNvSpPr txBox="1">
            <a:spLocks/>
          </p:cNvSpPr>
          <p:nvPr/>
        </p:nvSpPr>
        <p:spPr>
          <a:xfrm>
            <a:off x="1171912" y="1573618"/>
            <a:ext cx="4725613" cy="3097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blob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Jetson Xavier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1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manoid Robot Pitch Deck by Slidesgo">
  <a:themeElements>
    <a:clrScheme name="Simple Light">
      <a:dk1>
        <a:srgbClr val="000000"/>
      </a:dk1>
      <a:lt1>
        <a:srgbClr val="FFFFFF"/>
      </a:lt1>
      <a:dk2>
        <a:srgbClr val="09152A"/>
      </a:dk2>
      <a:lt2>
        <a:srgbClr val="CCCCCC"/>
      </a:lt2>
      <a:accent1>
        <a:srgbClr val="767676"/>
      </a:accent1>
      <a:accent2>
        <a:srgbClr val="9CFFFF"/>
      </a:accent2>
      <a:accent3>
        <a:srgbClr val="EA5E64"/>
      </a:accent3>
      <a:accent4>
        <a:srgbClr val="FFE366"/>
      </a:accent4>
      <a:accent5>
        <a:srgbClr val="FF9966"/>
      </a:accent5>
      <a:accent6>
        <a:srgbClr val="3C7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1299</Words>
  <Application>Microsoft Office PowerPoint</Application>
  <PresentationFormat>On-screen Show (16:9)</PresentationFormat>
  <Paragraphs>200</Paragraphs>
  <Slides>34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Manrope</vt:lpstr>
      <vt:lpstr>SVN-A Love Of Thunder</vt:lpstr>
      <vt:lpstr>Times New Roman</vt:lpstr>
      <vt:lpstr>Assistant</vt:lpstr>
      <vt:lpstr>Arial</vt:lpstr>
      <vt:lpstr>Cambria Math</vt:lpstr>
      <vt:lpstr>Humanoid Robot Pitch Deck by Slidesgo</vt:lpstr>
      <vt:lpstr>BỘ CÔNG THƯƠNG TRƯỜNG ĐẠI HỌC CÔNG NGHIỆP THÀNH PHỐ HỒ CHÍ MINH KHOA CÔNG NGHỆ ĐIỆN TỬ</vt:lpstr>
      <vt:lpstr>THÀNH VIÊN NHÓM</vt:lpstr>
      <vt:lpstr>PowerPoint Presentation</vt:lpstr>
      <vt:lpstr>NỘI DUNG BÁO CÁO</vt:lpstr>
      <vt:lpstr>TỔNG QUAN VỀ ĐỀ TÀI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VÀ 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QUẢ VÀ NHẬN XÉT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Nhận xét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BỘ CÔNG THƯƠNG TRƯỜNG ĐẠI HỌC CÔNG NGHIỆP THÀNH PHỐ HỒ CHÍ MINH KHOA CÔNG NGHỆ ĐIỆN TỬ</dc:title>
  <cp:lastModifiedBy>Hoài Huy Phạm</cp:lastModifiedBy>
  <cp:revision>31</cp:revision>
  <dcterms:modified xsi:type="dcterms:W3CDTF">2023-06-06T04:44:31Z</dcterms:modified>
</cp:coreProperties>
</file>